
<file path=[Content_Types].xml><?xml version="1.0" encoding="utf-8"?>
<Types xmlns="http://schemas.openxmlformats.org/package/2006/content-types">
  <Default Extension="png" ContentType="image/png"/>
  <Default Extension="jpeg" ContentType="image/jpeg"/>
  <Default Extension="emf" ContentType="image/x-emf"/>
  <Default Extension="mov" ContentType="video/quicktime"/>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2" r:id="rId6"/>
    <p:sldId id="260" r:id="rId7"/>
    <p:sldId id="261"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1934" y="1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image1.jpeg>
</file>

<file path=ppt/media/image10.png>
</file>

<file path=ppt/media/image2.jpg>
</file>

<file path=ppt/media/image3.png>
</file>

<file path=ppt/media/image4.png>
</file>

<file path=ppt/media/image5.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uk-UA"/>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uk-UA"/>
          </a:p>
        </p:txBody>
      </p:sp>
      <p:sp>
        <p:nvSpPr>
          <p:cNvPr id="4" name="Дата 3"/>
          <p:cNvSpPr>
            <a:spLocks noGrp="1"/>
          </p:cNvSpPr>
          <p:nvPr>
            <p:ph type="dt" sz="half" idx="10"/>
          </p:nvPr>
        </p:nvSpPr>
        <p:spPr/>
        <p:txBody>
          <a:bodyPr/>
          <a:lstStyle/>
          <a:p>
            <a:fld id="{177EE1F6-2448-40F1-98A2-E635B90AE7E8}" type="datetimeFigureOut">
              <a:rPr lang="uk-UA" smtClean="0"/>
              <a:t>03.01.2024</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2970333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uk-UA"/>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4" name="Дата 3"/>
          <p:cNvSpPr>
            <a:spLocks noGrp="1"/>
          </p:cNvSpPr>
          <p:nvPr>
            <p:ph type="dt" sz="half" idx="10"/>
          </p:nvPr>
        </p:nvSpPr>
        <p:spPr/>
        <p:txBody>
          <a:bodyPr/>
          <a:lstStyle/>
          <a:p>
            <a:fld id="{177EE1F6-2448-40F1-98A2-E635B90AE7E8}" type="datetimeFigureOut">
              <a:rPr lang="uk-UA" smtClean="0"/>
              <a:t>03.01.2024</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1934727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uk-UA"/>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4" name="Дата 3"/>
          <p:cNvSpPr>
            <a:spLocks noGrp="1"/>
          </p:cNvSpPr>
          <p:nvPr>
            <p:ph type="dt" sz="half" idx="10"/>
          </p:nvPr>
        </p:nvSpPr>
        <p:spPr/>
        <p:txBody>
          <a:bodyPr/>
          <a:lstStyle/>
          <a:p>
            <a:fld id="{177EE1F6-2448-40F1-98A2-E635B90AE7E8}" type="datetimeFigureOut">
              <a:rPr lang="uk-UA" smtClean="0"/>
              <a:t>03.01.2024</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2009017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uk-UA"/>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4" name="Дата 3"/>
          <p:cNvSpPr>
            <a:spLocks noGrp="1"/>
          </p:cNvSpPr>
          <p:nvPr>
            <p:ph type="dt" sz="half" idx="10"/>
          </p:nvPr>
        </p:nvSpPr>
        <p:spPr/>
        <p:txBody>
          <a:bodyPr/>
          <a:lstStyle/>
          <a:p>
            <a:fld id="{177EE1F6-2448-40F1-98A2-E635B90AE7E8}" type="datetimeFigureOut">
              <a:rPr lang="uk-UA" smtClean="0"/>
              <a:t>03.01.2024</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3314208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uk-UA"/>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177EE1F6-2448-40F1-98A2-E635B90AE7E8}" type="datetimeFigureOut">
              <a:rPr lang="uk-UA" smtClean="0"/>
              <a:t>03.01.2024</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3032313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uk-UA"/>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5" name="Дата 4"/>
          <p:cNvSpPr>
            <a:spLocks noGrp="1"/>
          </p:cNvSpPr>
          <p:nvPr>
            <p:ph type="dt" sz="half" idx="10"/>
          </p:nvPr>
        </p:nvSpPr>
        <p:spPr/>
        <p:txBody>
          <a:bodyPr/>
          <a:lstStyle/>
          <a:p>
            <a:fld id="{177EE1F6-2448-40F1-98A2-E635B90AE7E8}" type="datetimeFigureOut">
              <a:rPr lang="uk-UA" smtClean="0"/>
              <a:t>03.01.2024</a:t>
            </a:fld>
            <a:endParaRPr lang="uk-UA"/>
          </a:p>
        </p:txBody>
      </p:sp>
      <p:sp>
        <p:nvSpPr>
          <p:cNvPr id="6" name="Нижний колонтитул 5"/>
          <p:cNvSpPr>
            <a:spLocks noGrp="1"/>
          </p:cNvSpPr>
          <p:nvPr>
            <p:ph type="ftr" sz="quarter" idx="11"/>
          </p:nvPr>
        </p:nvSpPr>
        <p:spPr/>
        <p:txBody>
          <a:bodyPr/>
          <a:lstStyle/>
          <a:p>
            <a:endParaRPr lang="uk-UA"/>
          </a:p>
        </p:txBody>
      </p:sp>
      <p:sp>
        <p:nvSpPr>
          <p:cNvPr id="7" name="Номер слайда 6"/>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3973912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uk-UA"/>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7" name="Дата 6"/>
          <p:cNvSpPr>
            <a:spLocks noGrp="1"/>
          </p:cNvSpPr>
          <p:nvPr>
            <p:ph type="dt" sz="half" idx="10"/>
          </p:nvPr>
        </p:nvSpPr>
        <p:spPr/>
        <p:txBody>
          <a:bodyPr/>
          <a:lstStyle/>
          <a:p>
            <a:fld id="{177EE1F6-2448-40F1-98A2-E635B90AE7E8}" type="datetimeFigureOut">
              <a:rPr lang="uk-UA" smtClean="0"/>
              <a:t>03.01.2024</a:t>
            </a:fld>
            <a:endParaRPr lang="uk-UA"/>
          </a:p>
        </p:txBody>
      </p:sp>
      <p:sp>
        <p:nvSpPr>
          <p:cNvPr id="8" name="Нижний колонтитул 7"/>
          <p:cNvSpPr>
            <a:spLocks noGrp="1"/>
          </p:cNvSpPr>
          <p:nvPr>
            <p:ph type="ftr" sz="quarter" idx="11"/>
          </p:nvPr>
        </p:nvSpPr>
        <p:spPr/>
        <p:txBody>
          <a:bodyPr/>
          <a:lstStyle/>
          <a:p>
            <a:endParaRPr lang="uk-UA"/>
          </a:p>
        </p:txBody>
      </p:sp>
      <p:sp>
        <p:nvSpPr>
          <p:cNvPr id="9" name="Номер слайда 8"/>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3827659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uk-UA"/>
          </a:p>
        </p:txBody>
      </p:sp>
      <p:sp>
        <p:nvSpPr>
          <p:cNvPr id="3" name="Дата 2"/>
          <p:cNvSpPr>
            <a:spLocks noGrp="1"/>
          </p:cNvSpPr>
          <p:nvPr>
            <p:ph type="dt" sz="half" idx="10"/>
          </p:nvPr>
        </p:nvSpPr>
        <p:spPr/>
        <p:txBody>
          <a:bodyPr/>
          <a:lstStyle/>
          <a:p>
            <a:fld id="{177EE1F6-2448-40F1-98A2-E635B90AE7E8}" type="datetimeFigureOut">
              <a:rPr lang="uk-UA" smtClean="0"/>
              <a:t>03.01.2024</a:t>
            </a:fld>
            <a:endParaRPr lang="uk-UA"/>
          </a:p>
        </p:txBody>
      </p:sp>
      <p:sp>
        <p:nvSpPr>
          <p:cNvPr id="4" name="Нижний колонтитул 3"/>
          <p:cNvSpPr>
            <a:spLocks noGrp="1"/>
          </p:cNvSpPr>
          <p:nvPr>
            <p:ph type="ftr" sz="quarter" idx="11"/>
          </p:nvPr>
        </p:nvSpPr>
        <p:spPr/>
        <p:txBody>
          <a:bodyPr/>
          <a:lstStyle/>
          <a:p>
            <a:endParaRPr lang="uk-UA"/>
          </a:p>
        </p:txBody>
      </p:sp>
      <p:sp>
        <p:nvSpPr>
          <p:cNvPr id="5" name="Номер слайда 4"/>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33755085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177EE1F6-2448-40F1-98A2-E635B90AE7E8}" type="datetimeFigureOut">
              <a:rPr lang="uk-UA" smtClean="0"/>
              <a:t>03.01.2024</a:t>
            </a:fld>
            <a:endParaRPr lang="uk-UA"/>
          </a:p>
        </p:txBody>
      </p:sp>
      <p:sp>
        <p:nvSpPr>
          <p:cNvPr id="3" name="Нижний колонтитул 2"/>
          <p:cNvSpPr>
            <a:spLocks noGrp="1"/>
          </p:cNvSpPr>
          <p:nvPr>
            <p:ph type="ftr" sz="quarter" idx="11"/>
          </p:nvPr>
        </p:nvSpPr>
        <p:spPr/>
        <p:txBody>
          <a:bodyPr/>
          <a:lstStyle/>
          <a:p>
            <a:endParaRPr lang="uk-UA"/>
          </a:p>
        </p:txBody>
      </p:sp>
      <p:sp>
        <p:nvSpPr>
          <p:cNvPr id="4" name="Номер слайда 3"/>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1562860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uk-UA"/>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177EE1F6-2448-40F1-98A2-E635B90AE7E8}" type="datetimeFigureOut">
              <a:rPr lang="uk-UA" smtClean="0"/>
              <a:t>03.01.2024</a:t>
            </a:fld>
            <a:endParaRPr lang="uk-UA"/>
          </a:p>
        </p:txBody>
      </p:sp>
      <p:sp>
        <p:nvSpPr>
          <p:cNvPr id="6" name="Нижний колонтитул 5"/>
          <p:cNvSpPr>
            <a:spLocks noGrp="1"/>
          </p:cNvSpPr>
          <p:nvPr>
            <p:ph type="ftr" sz="quarter" idx="11"/>
          </p:nvPr>
        </p:nvSpPr>
        <p:spPr/>
        <p:txBody>
          <a:bodyPr/>
          <a:lstStyle/>
          <a:p>
            <a:endParaRPr lang="uk-UA"/>
          </a:p>
        </p:txBody>
      </p:sp>
      <p:sp>
        <p:nvSpPr>
          <p:cNvPr id="7" name="Номер слайда 6"/>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1557774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uk-UA"/>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uk-UA"/>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177EE1F6-2448-40F1-98A2-E635B90AE7E8}" type="datetimeFigureOut">
              <a:rPr lang="uk-UA" smtClean="0"/>
              <a:t>03.01.2024</a:t>
            </a:fld>
            <a:endParaRPr lang="uk-UA"/>
          </a:p>
        </p:txBody>
      </p:sp>
      <p:sp>
        <p:nvSpPr>
          <p:cNvPr id="6" name="Нижний колонтитул 5"/>
          <p:cNvSpPr>
            <a:spLocks noGrp="1"/>
          </p:cNvSpPr>
          <p:nvPr>
            <p:ph type="ftr" sz="quarter" idx="11"/>
          </p:nvPr>
        </p:nvSpPr>
        <p:spPr/>
        <p:txBody>
          <a:bodyPr/>
          <a:lstStyle/>
          <a:p>
            <a:endParaRPr lang="uk-UA"/>
          </a:p>
        </p:txBody>
      </p:sp>
      <p:sp>
        <p:nvSpPr>
          <p:cNvPr id="7" name="Номер слайда 6"/>
          <p:cNvSpPr>
            <a:spLocks noGrp="1"/>
          </p:cNvSpPr>
          <p:nvPr>
            <p:ph type="sldNum" sz="quarter" idx="12"/>
          </p:nvPr>
        </p:nvSpPr>
        <p:spPr/>
        <p:txBody>
          <a:bodyPr/>
          <a:lstStyle/>
          <a:p>
            <a:fld id="{A1F43C74-1936-4D45-BEF4-D6D93FBA056A}" type="slidenum">
              <a:rPr lang="uk-UA" smtClean="0"/>
              <a:t>‹#›</a:t>
            </a:fld>
            <a:endParaRPr lang="uk-UA"/>
          </a:p>
        </p:txBody>
      </p:sp>
    </p:spTree>
    <p:extLst>
      <p:ext uri="{BB962C8B-B14F-4D97-AF65-F5344CB8AC3E}">
        <p14:creationId xmlns:p14="http://schemas.microsoft.com/office/powerpoint/2010/main" val="2194577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2000">
              <a:srgbClr val="84FFC9"/>
            </a:gs>
            <a:gs pos="64000">
              <a:srgbClr val="AAB2FF"/>
            </a:gs>
            <a:gs pos="100000">
              <a:srgbClr val="ECA0FF"/>
            </a:gs>
          </a:gsLst>
          <a:lin ang="2700000" scaled="1"/>
          <a:tileRect/>
        </a:gra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uk-UA"/>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uk-UA"/>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7EE1F6-2448-40F1-98A2-E635B90AE7E8}" type="datetimeFigureOut">
              <a:rPr lang="uk-UA" smtClean="0"/>
              <a:t>03.01.2024</a:t>
            </a:fld>
            <a:endParaRPr lang="uk-UA"/>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uk-UA"/>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F43C74-1936-4D45-BEF4-D6D93FBA056A}" type="slidenum">
              <a:rPr lang="uk-UA" smtClean="0"/>
              <a:t>‹#›</a:t>
            </a:fld>
            <a:endParaRPr lang="uk-UA"/>
          </a:p>
        </p:txBody>
      </p:sp>
    </p:spTree>
    <p:extLst>
      <p:ext uri="{BB962C8B-B14F-4D97-AF65-F5344CB8AC3E}">
        <p14:creationId xmlns:p14="http://schemas.microsoft.com/office/powerpoint/2010/main" val="15654904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rma libre 1">
            <a:extLst>
              <a:ext uri="{FF2B5EF4-FFF2-40B4-BE49-F238E27FC236}">
                <a16:creationId xmlns:a16="http://schemas.microsoft.com/office/drawing/2014/main" id="{63B58506-85D3-E09C-025C-FEA776F6033C}"/>
              </a:ext>
            </a:extLst>
          </p:cNvPr>
          <p:cNvSpPr/>
          <p:nvPr/>
        </p:nvSpPr>
        <p:spPr>
          <a:xfrm rot="2981718">
            <a:off x="-1815026" y="-8411450"/>
            <a:ext cx="9570720" cy="11864815"/>
          </a:xfrm>
          <a:custGeom>
            <a:avLst/>
            <a:gdLst>
              <a:gd name="connsiteX0" fmla="*/ 16168543 w 16174551"/>
              <a:gd name="connsiteY0" fmla="*/ 7514159 h 22710353"/>
              <a:gd name="connsiteX1" fmla="*/ 16174551 w 16174551"/>
              <a:gd name="connsiteY1" fmla="*/ 7525795 h 22710353"/>
              <a:gd name="connsiteX2" fmla="*/ 13800835 w 16174551"/>
              <a:gd name="connsiteY2" fmla="*/ 10966641 h 22710353"/>
              <a:gd name="connsiteX3" fmla="*/ 13559369 w 16174551"/>
              <a:gd name="connsiteY3" fmla="*/ 14768868 h 22710353"/>
              <a:gd name="connsiteX4" fmla="*/ 13567087 w 16174551"/>
              <a:gd name="connsiteY4" fmla="*/ 15267542 h 22710353"/>
              <a:gd name="connsiteX5" fmla="*/ 13361985 w 16174551"/>
              <a:gd name="connsiteY5" fmla="*/ 16771942 h 22710353"/>
              <a:gd name="connsiteX6" fmla="*/ 11860213 w 16174551"/>
              <a:gd name="connsiteY6" fmla="*/ 18204877 h 22710353"/>
              <a:gd name="connsiteX7" fmla="*/ 10437187 w 16174551"/>
              <a:gd name="connsiteY7" fmla="*/ 19462819 h 22710353"/>
              <a:gd name="connsiteX8" fmla="*/ 10051703 w 16174551"/>
              <a:gd name="connsiteY8" fmla="*/ 20812511 h 22710353"/>
              <a:gd name="connsiteX9" fmla="*/ 10041239 w 16174551"/>
              <a:gd name="connsiteY9" fmla="*/ 22709045 h 22710353"/>
              <a:gd name="connsiteX10" fmla="*/ 10028291 w 16174551"/>
              <a:gd name="connsiteY10" fmla="*/ 22710353 h 22710353"/>
              <a:gd name="connsiteX11" fmla="*/ 10038755 w 16174551"/>
              <a:gd name="connsiteY11" fmla="*/ 20811073 h 22710353"/>
              <a:gd name="connsiteX12" fmla="*/ 10426067 w 16174551"/>
              <a:gd name="connsiteY12" fmla="*/ 19456143 h 22710353"/>
              <a:gd name="connsiteX13" fmla="*/ 11853279 w 16174551"/>
              <a:gd name="connsiteY13" fmla="*/ 18193883 h 22710353"/>
              <a:gd name="connsiteX14" fmla="*/ 13350211 w 16174551"/>
              <a:gd name="connsiteY14" fmla="*/ 16766575 h 22710353"/>
              <a:gd name="connsiteX15" fmla="*/ 13554267 w 16174551"/>
              <a:gd name="connsiteY15" fmla="*/ 15267673 h 22710353"/>
              <a:gd name="connsiteX16" fmla="*/ 13546551 w 16174551"/>
              <a:gd name="connsiteY16" fmla="*/ 14768999 h 22710353"/>
              <a:gd name="connsiteX17" fmla="*/ 13788407 w 16174551"/>
              <a:gd name="connsiteY17" fmla="*/ 10963499 h 22710353"/>
              <a:gd name="connsiteX18" fmla="*/ 15956895 w 16174551"/>
              <a:gd name="connsiteY18" fmla="*/ 7634458 h 22710353"/>
              <a:gd name="connsiteX19" fmla="*/ 16168795 w 16174551"/>
              <a:gd name="connsiteY19" fmla="*/ 7514015 h 22710353"/>
              <a:gd name="connsiteX20" fmla="*/ 16168543 w 16174551"/>
              <a:gd name="connsiteY20" fmla="*/ 7514159 h 22710353"/>
              <a:gd name="connsiteX21" fmla="*/ 16168535 w 16174551"/>
              <a:gd name="connsiteY21" fmla="*/ 7514145 h 22710353"/>
              <a:gd name="connsiteX22" fmla="*/ 15969449 w 16174551"/>
              <a:gd name="connsiteY22" fmla="*/ 7071878 h 22710353"/>
              <a:gd name="connsiteX23" fmla="*/ 15975205 w 16174551"/>
              <a:gd name="connsiteY23" fmla="*/ 7083658 h 22710353"/>
              <a:gd name="connsiteX24" fmla="*/ 14364995 w 16174551"/>
              <a:gd name="connsiteY24" fmla="*/ 8502065 h 22710353"/>
              <a:gd name="connsiteX25" fmla="*/ 13482717 w 16174551"/>
              <a:gd name="connsiteY25" fmla="*/ 10498070 h 22710353"/>
              <a:gd name="connsiteX26" fmla="*/ 13183567 w 16174551"/>
              <a:gd name="connsiteY26" fmla="*/ 14337338 h 22710353"/>
              <a:gd name="connsiteX27" fmla="*/ 13185005 w 16174551"/>
              <a:gd name="connsiteY27" fmla="*/ 14841771 h 22710353"/>
              <a:gd name="connsiteX28" fmla="*/ 12953611 w 16174551"/>
              <a:gd name="connsiteY28" fmla="*/ 16357819 h 22710353"/>
              <a:gd name="connsiteX29" fmla="*/ 11386437 w 16174551"/>
              <a:gd name="connsiteY29" fmla="*/ 17765493 h 22710353"/>
              <a:gd name="connsiteX30" fmla="*/ 11386437 w 16174551"/>
              <a:gd name="connsiteY30" fmla="*/ 17765625 h 22710353"/>
              <a:gd name="connsiteX31" fmla="*/ 9902717 w 16174551"/>
              <a:gd name="connsiteY31" fmla="*/ 18998437 h 22710353"/>
              <a:gd name="connsiteX32" fmla="*/ 9487411 w 16174551"/>
              <a:gd name="connsiteY32" fmla="*/ 20352841 h 22710353"/>
              <a:gd name="connsiteX33" fmla="*/ 9451571 w 16174551"/>
              <a:gd name="connsiteY33" fmla="*/ 22270839 h 22710353"/>
              <a:gd name="connsiteX34" fmla="*/ 9438491 w 16174551"/>
              <a:gd name="connsiteY34" fmla="*/ 22272017 h 22710353"/>
              <a:gd name="connsiteX35" fmla="*/ 9474461 w 16174551"/>
              <a:gd name="connsiteY35" fmla="*/ 20351269 h 22710353"/>
              <a:gd name="connsiteX36" fmla="*/ 9891599 w 16174551"/>
              <a:gd name="connsiteY36" fmla="*/ 18991501 h 22710353"/>
              <a:gd name="connsiteX37" fmla="*/ 11379635 w 16174551"/>
              <a:gd name="connsiteY37" fmla="*/ 17754369 h 22710353"/>
              <a:gd name="connsiteX38" fmla="*/ 12941707 w 16174551"/>
              <a:gd name="connsiteY38" fmla="*/ 16352322 h 22710353"/>
              <a:gd name="connsiteX39" fmla="*/ 13171793 w 16174551"/>
              <a:gd name="connsiteY39" fmla="*/ 14841902 h 22710353"/>
              <a:gd name="connsiteX40" fmla="*/ 13170355 w 16174551"/>
              <a:gd name="connsiteY40" fmla="*/ 14337469 h 22710353"/>
              <a:gd name="connsiteX41" fmla="*/ 13469899 w 16174551"/>
              <a:gd name="connsiteY41" fmla="*/ 10494929 h 22710353"/>
              <a:gd name="connsiteX42" fmla="*/ 14354139 w 16174551"/>
              <a:gd name="connsiteY42" fmla="*/ 8494606 h 22710353"/>
              <a:gd name="connsiteX43" fmla="*/ 15969449 w 16174551"/>
              <a:gd name="connsiteY43" fmla="*/ 7071878 h 22710353"/>
              <a:gd name="connsiteX44" fmla="*/ 15770235 w 16174551"/>
              <a:gd name="connsiteY44" fmla="*/ 6629881 h 22710353"/>
              <a:gd name="connsiteX45" fmla="*/ 15775597 w 16174551"/>
              <a:gd name="connsiteY45" fmla="*/ 6641794 h 22710353"/>
              <a:gd name="connsiteX46" fmla="*/ 14098547 w 16174551"/>
              <a:gd name="connsiteY46" fmla="*/ 8033893 h 22710353"/>
              <a:gd name="connsiteX47" fmla="*/ 13164207 w 16174551"/>
              <a:gd name="connsiteY47" fmla="*/ 10029762 h 22710353"/>
              <a:gd name="connsiteX48" fmla="*/ 12807371 w 16174551"/>
              <a:gd name="connsiteY48" fmla="*/ 13905939 h 22710353"/>
              <a:gd name="connsiteX49" fmla="*/ 12802399 w 16174551"/>
              <a:gd name="connsiteY49" fmla="*/ 14416393 h 22710353"/>
              <a:gd name="connsiteX50" fmla="*/ 12544845 w 16174551"/>
              <a:gd name="connsiteY50" fmla="*/ 15943960 h 22710353"/>
              <a:gd name="connsiteX51" fmla="*/ 10912269 w 16174551"/>
              <a:gd name="connsiteY51" fmla="*/ 17326374 h 22710353"/>
              <a:gd name="connsiteX52" fmla="*/ 10912139 w 16174551"/>
              <a:gd name="connsiteY52" fmla="*/ 17326636 h 22710353"/>
              <a:gd name="connsiteX53" fmla="*/ 9367723 w 16174551"/>
              <a:gd name="connsiteY53" fmla="*/ 18534447 h 22710353"/>
              <a:gd name="connsiteX54" fmla="*/ 8922727 w 16174551"/>
              <a:gd name="connsiteY54" fmla="*/ 19893695 h 22710353"/>
              <a:gd name="connsiteX55" fmla="*/ 8861511 w 16174551"/>
              <a:gd name="connsiteY55" fmla="*/ 21833027 h 22710353"/>
              <a:gd name="connsiteX56" fmla="*/ 8848429 w 16174551"/>
              <a:gd name="connsiteY56" fmla="*/ 21834075 h 22710353"/>
              <a:gd name="connsiteX57" fmla="*/ 8909777 w 16174551"/>
              <a:gd name="connsiteY57" fmla="*/ 19891863 h 22710353"/>
              <a:gd name="connsiteX58" fmla="*/ 9356867 w 16174551"/>
              <a:gd name="connsiteY58" fmla="*/ 18527249 h 22710353"/>
              <a:gd name="connsiteX59" fmla="*/ 10905729 w 16174551"/>
              <a:gd name="connsiteY59" fmla="*/ 17315249 h 22710353"/>
              <a:gd name="connsiteX60" fmla="*/ 12532943 w 16174551"/>
              <a:gd name="connsiteY60" fmla="*/ 15938331 h 22710353"/>
              <a:gd name="connsiteX61" fmla="*/ 12789189 w 16174551"/>
              <a:gd name="connsiteY61" fmla="*/ 14416393 h 22710353"/>
              <a:gd name="connsiteX62" fmla="*/ 12794159 w 16174551"/>
              <a:gd name="connsiteY62" fmla="*/ 13905939 h 22710353"/>
              <a:gd name="connsiteX63" fmla="*/ 13151519 w 16174551"/>
              <a:gd name="connsiteY63" fmla="*/ 10026491 h 22710353"/>
              <a:gd name="connsiteX64" fmla="*/ 14087951 w 16174551"/>
              <a:gd name="connsiteY64" fmla="*/ 8026301 h 22710353"/>
              <a:gd name="connsiteX65" fmla="*/ 15770235 w 16174551"/>
              <a:gd name="connsiteY65" fmla="*/ 6629881 h 22710353"/>
              <a:gd name="connsiteX66" fmla="*/ 15571019 w 16174551"/>
              <a:gd name="connsiteY66" fmla="*/ 6188141 h 22710353"/>
              <a:gd name="connsiteX67" fmla="*/ 15575989 w 16174551"/>
              <a:gd name="connsiteY67" fmla="*/ 6200182 h 22710353"/>
              <a:gd name="connsiteX68" fmla="*/ 13832095 w 16174551"/>
              <a:gd name="connsiteY68" fmla="*/ 7566104 h 22710353"/>
              <a:gd name="connsiteX69" fmla="*/ 12845697 w 16174551"/>
              <a:gd name="connsiteY69" fmla="*/ 9561715 h 22710353"/>
              <a:gd name="connsiteX70" fmla="*/ 12431175 w 16174551"/>
              <a:gd name="connsiteY70" fmla="*/ 13474540 h 22710353"/>
              <a:gd name="connsiteX71" fmla="*/ 12419795 w 16174551"/>
              <a:gd name="connsiteY71" fmla="*/ 13991015 h 22710353"/>
              <a:gd name="connsiteX72" fmla="*/ 12135949 w 16174551"/>
              <a:gd name="connsiteY72" fmla="*/ 15530231 h 22710353"/>
              <a:gd name="connsiteX73" fmla="*/ 10438101 w 16174551"/>
              <a:gd name="connsiteY73" fmla="*/ 16887383 h 22710353"/>
              <a:gd name="connsiteX74" fmla="*/ 8833125 w 16174551"/>
              <a:gd name="connsiteY74" fmla="*/ 18070065 h 22710353"/>
              <a:gd name="connsiteX75" fmla="*/ 8833125 w 16174551"/>
              <a:gd name="connsiteY75" fmla="*/ 18070457 h 22710353"/>
              <a:gd name="connsiteX76" fmla="*/ 8358435 w 16174551"/>
              <a:gd name="connsiteY76" fmla="*/ 19434417 h 22710353"/>
              <a:gd name="connsiteX77" fmla="*/ 8271841 w 16174551"/>
              <a:gd name="connsiteY77" fmla="*/ 21395215 h 22710353"/>
              <a:gd name="connsiteX78" fmla="*/ 8258761 w 16174551"/>
              <a:gd name="connsiteY78" fmla="*/ 21396129 h 22710353"/>
              <a:gd name="connsiteX79" fmla="*/ 8345483 w 16174551"/>
              <a:gd name="connsiteY79" fmla="*/ 19432453 h 22710353"/>
              <a:gd name="connsiteX80" fmla="*/ 8822399 w 16174551"/>
              <a:gd name="connsiteY80" fmla="*/ 18062997 h 22710353"/>
              <a:gd name="connsiteX81" fmla="*/ 10432085 w 16174551"/>
              <a:gd name="connsiteY81" fmla="*/ 16876127 h 22710353"/>
              <a:gd name="connsiteX82" fmla="*/ 12124439 w 16174551"/>
              <a:gd name="connsiteY82" fmla="*/ 15524340 h 22710353"/>
              <a:gd name="connsiteX83" fmla="*/ 12406715 w 16174551"/>
              <a:gd name="connsiteY83" fmla="*/ 13990884 h 22710353"/>
              <a:gd name="connsiteX84" fmla="*/ 12418095 w 16174551"/>
              <a:gd name="connsiteY84" fmla="*/ 13474409 h 22710353"/>
              <a:gd name="connsiteX85" fmla="*/ 12833139 w 16174551"/>
              <a:gd name="connsiteY85" fmla="*/ 9558181 h 22710353"/>
              <a:gd name="connsiteX86" fmla="*/ 13821763 w 16174551"/>
              <a:gd name="connsiteY86" fmla="*/ 7558120 h 22710353"/>
              <a:gd name="connsiteX87" fmla="*/ 15571019 w 16174551"/>
              <a:gd name="connsiteY87" fmla="*/ 6188141 h 22710353"/>
              <a:gd name="connsiteX88" fmla="*/ 15371933 w 16174551"/>
              <a:gd name="connsiteY88" fmla="*/ 5745877 h 22710353"/>
              <a:gd name="connsiteX89" fmla="*/ 15376643 w 16174551"/>
              <a:gd name="connsiteY89" fmla="*/ 5758049 h 22710353"/>
              <a:gd name="connsiteX90" fmla="*/ 13565779 w 16174551"/>
              <a:gd name="connsiteY90" fmla="*/ 7097663 h 22710353"/>
              <a:gd name="connsiteX91" fmla="*/ 12527319 w 16174551"/>
              <a:gd name="connsiteY91" fmla="*/ 9093146 h 22710353"/>
              <a:gd name="connsiteX92" fmla="*/ 12054981 w 16174551"/>
              <a:gd name="connsiteY92" fmla="*/ 13043011 h 22710353"/>
              <a:gd name="connsiteX93" fmla="*/ 12037323 w 16174551"/>
              <a:gd name="connsiteY93" fmla="*/ 13565376 h 22710353"/>
              <a:gd name="connsiteX94" fmla="*/ 11727183 w 16174551"/>
              <a:gd name="connsiteY94" fmla="*/ 15116108 h 22710353"/>
              <a:gd name="connsiteX95" fmla="*/ 9963933 w 16174551"/>
              <a:gd name="connsiteY95" fmla="*/ 16448131 h 22710353"/>
              <a:gd name="connsiteX96" fmla="*/ 8298263 w 16174551"/>
              <a:gd name="connsiteY96" fmla="*/ 17605813 h 22710353"/>
              <a:gd name="connsiteX97" fmla="*/ 8298263 w 16174551"/>
              <a:gd name="connsiteY97" fmla="*/ 17606077 h 22710353"/>
              <a:gd name="connsiteX98" fmla="*/ 7793749 w 16174551"/>
              <a:gd name="connsiteY98" fmla="*/ 18974745 h 22710353"/>
              <a:gd name="connsiteX99" fmla="*/ 7681649 w 16174551"/>
              <a:gd name="connsiteY99" fmla="*/ 20957009 h 22710353"/>
              <a:gd name="connsiteX100" fmla="*/ 7668569 w 16174551"/>
              <a:gd name="connsiteY100" fmla="*/ 20957793 h 22710353"/>
              <a:gd name="connsiteX101" fmla="*/ 7780799 w 16174551"/>
              <a:gd name="connsiteY101" fmla="*/ 18972521 h 22710353"/>
              <a:gd name="connsiteX102" fmla="*/ 8287669 w 16174551"/>
              <a:gd name="connsiteY102" fmla="*/ 17598223 h 22710353"/>
              <a:gd name="connsiteX103" fmla="*/ 9958179 w 16174551"/>
              <a:gd name="connsiteY103" fmla="*/ 16436482 h 22710353"/>
              <a:gd name="connsiteX104" fmla="*/ 11715803 w 16174551"/>
              <a:gd name="connsiteY104" fmla="*/ 15109955 h 22710353"/>
              <a:gd name="connsiteX105" fmla="*/ 12024243 w 16174551"/>
              <a:gd name="connsiteY105" fmla="*/ 13564982 h 22710353"/>
              <a:gd name="connsiteX106" fmla="*/ 12041899 w 16174551"/>
              <a:gd name="connsiteY106" fmla="*/ 13042749 h 22710353"/>
              <a:gd name="connsiteX107" fmla="*/ 12514759 w 16174551"/>
              <a:gd name="connsiteY107" fmla="*/ 9089481 h 22710353"/>
              <a:gd name="connsiteX108" fmla="*/ 13555575 w 16174551"/>
              <a:gd name="connsiteY108" fmla="*/ 7089548 h 22710353"/>
              <a:gd name="connsiteX109" fmla="*/ 15371933 w 16174551"/>
              <a:gd name="connsiteY109" fmla="*/ 5745877 h 22710353"/>
              <a:gd name="connsiteX110" fmla="*/ 15172847 w 16174551"/>
              <a:gd name="connsiteY110" fmla="*/ 5303745 h 22710353"/>
              <a:gd name="connsiteX111" fmla="*/ 15177165 w 16174551"/>
              <a:gd name="connsiteY111" fmla="*/ 5316048 h 22710353"/>
              <a:gd name="connsiteX112" fmla="*/ 13299459 w 16174551"/>
              <a:gd name="connsiteY112" fmla="*/ 6629486 h 22710353"/>
              <a:gd name="connsiteX113" fmla="*/ 12208939 w 16174551"/>
              <a:gd name="connsiteY113" fmla="*/ 8624837 h 22710353"/>
              <a:gd name="connsiteX114" fmla="*/ 11678917 w 16174551"/>
              <a:gd name="connsiteY114" fmla="*/ 12611481 h 22710353"/>
              <a:gd name="connsiteX115" fmla="*/ 11654851 w 16174551"/>
              <a:gd name="connsiteY115" fmla="*/ 13139866 h 22710353"/>
              <a:gd name="connsiteX116" fmla="*/ 11318551 w 16174551"/>
              <a:gd name="connsiteY116" fmla="*/ 14702248 h 22710353"/>
              <a:gd name="connsiteX117" fmla="*/ 9489897 w 16174551"/>
              <a:gd name="connsiteY117" fmla="*/ 16009010 h 22710353"/>
              <a:gd name="connsiteX118" fmla="*/ 7763535 w 16174551"/>
              <a:gd name="connsiteY118" fmla="*/ 17141694 h 22710353"/>
              <a:gd name="connsiteX119" fmla="*/ 7763795 w 16174551"/>
              <a:gd name="connsiteY119" fmla="*/ 17141563 h 22710353"/>
              <a:gd name="connsiteX120" fmla="*/ 7229587 w 16174551"/>
              <a:gd name="connsiteY120" fmla="*/ 18515077 h 22710353"/>
              <a:gd name="connsiteX121" fmla="*/ 7092243 w 16174551"/>
              <a:gd name="connsiteY121" fmla="*/ 20518805 h 22710353"/>
              <a:gd name="connsiteX122" fmla="*/ 7079163 w 16174551"/>
              <a:gd name="connsiteY122" fmla="*/ 20519329 h 22710353"/>
              <a:gd name="connsiteX123" fmla="*/ 7216769 w 16174551"/>
              <a:gd name="connsiteY123" fmla="*/ 18512589 h 22710353"/>
              <a:gd name="connsiteX124" fmla="*/ 7753463 w 16174551"/>
              <a:gd name="connsiteY124" fmla="*/ 17133580 h 22710353"/>
              <a:gd name="connsiteX125" fmla="*/ 9484665 w 16174551"/>
              <a:gd name="connsiteY125" fmla="*/ 15996968 h 22710353"/>
              <a:gd name="connsiteX126" fmla="*/ 11307431 w 16174551"/>
              <a:gd name="connsiteY126" fmla="*/ 14695573 h 22710353"/>
              <a:gd name="connsiteX127" fmla="*/ 11642031 w 16174551"/>
              <a:gd name="connsiteY127" fmla="*/ 13139212 h 22710353"/>
              <a:gd name="connsiteX128" fmla="*/ 11665967 w 16174551"/>
              <a:gd name="connsiteY128" fmla="*/ 12610958 h 22710353"/>
              <a:gd name="connsiteX129" fmla="*/ 12196511 w 16174551"/>
              <a:gd name="connsiteY129" fmla="*/ 8620780 h 22710353"/>
              <a:gd name="connsiteX130" fmla="*/ 13289519 w 16174551"/>
              <a:gd name="connsiteY130" fmla="*/ 6620978 h 22710353"/>
              <a:gd name="connsiteX131" fmla="*/ 15172847 w 16174551"/>
              <a:gd name="connsiteY131" fmla="*/ 5303745 h 22710353"/>
              <a:gd name="connsiteX132" fmla="*/ 14973499 w 16174551"/>
              <a:gd name="connsiteY132" fmla="*/ 4861875 h 22710353"/>
              <a:gd name="connsiteX133" fmla="*/ 14977425 w 16174551"/>
              <a:gd name="connsiteY133" fmla="*/ 4874309 h 22710353"/>
              <a:gd name="connsiteX134" fmla="*/ 13032879 w 16174551"/>
              <a:gd name="connsiteY134" fmla="*/ 6161438 h 22710353"/>
              <a:gd name="connsiteX135" fmla="*/ 11890299 w 16174551"/>
              <a:gd name="connsiteY135" fmla="*/ 8156660 h 22710353"/>
              <a:gd name="connsiteX136" fmla="*/ 11302591 w 16174551"/>
              <a:gd name="connsiteY136" fmla="*/ 12180344 h 22710353"/>
              <a:gd name="connsiteX137" fmla="*/ 11272245 w 16174551"/>
              <a:gd name="connsiteY137" fmla="*/ 12714488 h 22710353"/>
              <a:gd name="connsiteX138" fmla="*/ 10909783 w 16174551"/>
              <a:gd name="connsiteY138" fmla="*/ 14288388 h 22710353"/>
              <a:gd name="connsiteX139" fmla="*/ 9015729 w 16174551"/>
              <a:gd name="connsiteY139" fmla="*/ 15569888 h 22710353"/>
              <a:gd name="connsiteX140" fmla="*/ 7228803 w 16174551"/>
              <a:gd name="connsiteY140" fmla="*/ 16677442 h 22710353"/>
              <a:gd name="connsiteX141" fmla="*/ 7228935 w 16174551"/>
              <a:gd name="connsiteY141" fmla="*/ 16677311 h 22710353"/>
              <a:gd name="connsiteX142" fmla="*/ 6664903 w 16174551"/>
              <a:gd name="connsiteY142" fmla="*/ 18055537 h 22710353"/>
              <a:gd name="connsiteX143" fmla="*/ 6502181 w 16174551"/>
              <a:gd name="connsiteY143" fmla="*/ 20080729 h 22710353"/>
              <a:gd name="connsiteX144" fmla="*/ 6489101 w 16174551"/>
              <a:gd name="connsiteY144" fmla="*/ 20081253 h 22710353"/>
              <a:gd name="connsiteX145" fmla="*/ 6652083 w 16174551"/>
              <a:gd name="connsiteY145" fmla="*/ 18053051 h 22710353"/>
              <a:gd name="connsiteX146" fmla="*/ 7218731 w 16174551"/>
              <a:gd name="connsiteY146" fmla="*/ 16669196 h 22710353"/>
              <a:gd name="connsiteX147" fmla="*/ 9010759 w 16174551"/>
              <a:gd name="connsiteY147" fmla="*/ 15557847 h 22710353"/>
              <a:gd name="connsiteX148" fmla="*/ 10898667 w 16174551"/>
              <a:gd name="connsiteY148" fmla="*/ 14281582 h 22710353"/>
              <a:gd name="connsiteX149" fmla="*/ 11259295 w 16174551"/>
              <a:gd name="connsiteY149" fmla="*/ 12713702 h 22710353"/>
              <a:gd name="connsiteX150" fmla="*/ 11289643 w 16174551"/>
              <a:gd name="connsiteY150" fmla="*/ 12179689 h 22710353"/>
              <a:gd name="connsiteX151" fmla="*/ 11878003 w 16174551"/>
              <a:gd name="connsiteY151" fmla="*/ 8152471 h 22710353"/>
              <a:gd name="connsiteX152" fmla="*/ 13023199 w 16174551"/>
              <a:gd name="connsiteY152" fmla="*/ 6152801 h 22710353"/>
              <a:gd name="connsiteX153" fmla="*/ 14973499 w 16174551"/>
              <a:gd name="connsiteY153" fmla="*/ 4861875 h 22710353"/>
              <a:gd name="connsiteX154" fmla="*/ 14774023 w 16174551"/>
              <a:gd name="connsiteY154" fmla="*/ 4419747 h 22710353"/>
              <a:gd name="connsiteX155" fmla="*/ 14777687 w 16174551"/>
              <a:gd name="connsiteY155" fmla="*/ 4432312 h 22710353"/>
              <a:gd name="connsiteX156" fmla="*/ 12766299 w 16174551"/>
              <a:gd name="connsiteY156" fmla="*/ 5693264 h 22710353"/>
              <a:gd name="connsiteX157" fmla="*/ 11571787 w 16174551"/>
              <a:gd name="connsiteY157" fmla="*/ 7688224 h 22710353"/>
              <a:gd name="connsiteX158" fmla="*/ 10926397 w 16174551"/>
              <a:gd name="connsiteY158" fmla="*/ 11748552 h 22710353"/>
              <a:gd name="connsiteX159" fmla="*/ 10889641 w 16174551"/>
              <a:gd name="connsiteY159" fmla="*/ 12288848 h 22710353"/>
              <a:gd name="connsiteX160" fmla="*/ 10500887 w 16174551"/>
              <a:gd name="connsiteY160" fmla="*/ 13874396 h 22710353"/>
              <a:gd name="connsiteX161" fmla="*/ 8541563 w 16174551"/>
              <a:gd name="connsiteY161" fmla="*/ 15130636 h 22710353"/>
              <a:gd name="connsiteX162" fmla="*/ 6693943 w 16174551"/>
              <a:gd name="connsiteY162" fmla="*/ 16213191 h 22710353"/>
              <a:gd name="connsiteX163" fmla="*/ 6693679 w 16174551"/>
              <a:gd name="connsiteY163" fmla="*/ 16213060 h 22710353"/>
              <a:gd name="connsiteX164" fmla="*/ 6099957 w 16174551"/>
              <a:gd name="connsiteY164" fmla="*/ 17595997 h 22710353"/>
              <a:gd name="connsiteX165" fmla="*/ 5911859 w 16174551"/>
              <a:gd name="connsiteY165" fmla="*/ 19642657 h 22710353"/>
              <a:gd name="connsiteX166" fmla="*/ 5898779 w 16174551"/>
              <a:gd name="connsiteY166" fmla="*/ 19643049 h 22710353"/>
              <a:gd name="connsiteX167" fmla="*/ 6087269 w 16174551"/>
              <a:gd name="connsiteY167" fmla="*/ 17593381 h 22710353"/>
              <a:gd name="connsiteX168" fmla="*/ 6683739 w 16174551"/>
              <a:gd name="connsiteY168" fmla="*/ 16204683 h 22710353"/>
              <a:gd name="connsiteX169" fmla="*/ 8536591 w 16174551"/>
              <a:gd name="connsiteY169" fmla="*/ 15118463 h 22710353"/>
              <a:gd name="connsiteX170" fmla="*/ 10489771 w 16174551"/>
              <a:gd name="connsiteY170" fmla="*/ 13867328 h 22710353"/>
              <a:gd name="connsiteX171" fmla="*/ 10876431 w 16174551"/>
              <a:gd name="connsiteY171" fmla="*/ 12287932 h 22710353"/>
              <a:gd name="connsiteX172" fmla="*/ 10913187 w 16174551"/>
              <a:gd name="connsiteY172" fmla="*/ 11747635 h 22710353"/>
              <a:gd name="connsiteX173" fmla="*/ 11559363 w 16174551"/>
              <a:gd name="connsiteY173" fmla="*/ 7683775 h 22710353"/>
              <a:gd name="connsiteX174" fmla="*/ 12756751 w 16174551"/>
              <a:gd name="connsiteY174" fmla="*/ 5684235 h 22710353"/>
              <a:gd name="connsiteX175" fmla="*/ 14774023 w 16174551"/>
              <a:gd name="connsiteY175" fmla="*/ 4419747 h 22710353"/>
              <a:gd name="connsiteX176" fmla="*/ 14574675 w 16174551"/>
              <a:gd name="connsiteY176" fmla="*/ 3977875 h 22710353"/>
              <a:gd name="connsiteX177" fmla="*/ 14578077 w 16174551"/>
              <a:gd name="connsiteY177" fmla="*/ 3990571 h 22710353"/>
              <a:gd name="connsiteX178" fmla="*/ 12499847 w 16174551"/>
              <a:gd name="connsiteY178" fmla="*/ 5225217 h 22710353"/>
              <a:gd name="connsiteX179" fmla="*/ 11253279 w 16174551"/>
              <a:gd name="connsiteY179" fmla="*/ 7220044 h 22710353"/>
              <a:gd name="connsiteX180" fmla="*/ 10550201 w 16174551"/>
              <a:gd name="connsiteY180" fmla="*/ 11317414 h 22710353"/>
              <a:gd name="connsiteX181" fmla="*/ 10507167 w 16174551"/>
              <a:gd name="connsiteY181" fmla="*/ 11863469 h 22710353"/>
              <a:gd name="connsiteX182" fmla="*/ 10092253 w 16174551"/>
              <a:gd name="connsiteY182" fmla="*/ 13460536 h 22710353"/>
              <a:gd name="connsiteX183" fmla="*/ 8067523 w 16174551"/>
              <a:gd name="connsiteY183" fmla="*/ 14691514 h 22710353"/>
              <a:gd name="connsiteX184" fmla="*/ 6159211 w 16174551"/>
              <a:gd name="connsiteY184" fmla="*/ 15749070 h 22710353"/>
              <a:gd name="connsiteX185" fmla="*/ 6159079 w 16174551"/>
              <a:gd name="connsiteY185" fmla="*/ 15749201 h 22710353"/>
              <a:gd name="connsiteX186" fmla="*/ 5535663 w 16174551"/>
              <a:gd name="connsiteY186" fmla="*/ 17136982 h 22710353"/>
              <a:gd name="connsiteX187" fmla="*/ 5322190 w 16174551"/>
              <a:gd name="connsiteY187" fmla="*/ 19204975 h 22710353"/>
              <a:gd name="connsiteX188" fmla="*/ 5309109 w 16174551"/>
              <a:gd name="connsiteY188" fmla="*/ 19205235 h 22710353"/>
              <a:gd name="connsiteX189" fmla="*/ 5522975 w 16174551"/>
              <a:gd name="connsiteY189" fmla="*/ 17133970 h 22710353"/>
              <a:gd name="connsiteX190" fmla="*/ 6149399 w 16174551"/>
              <a:gd name="connsiteY190" fmla="*/ 15740431 h 22710353"/>
              <a:gd name="connsiteX191" fmla="*/ 8062945 w 16174551"/>
              <a:gd name="connsiteY191" fmla="*/ 14679342 h 22710353"/>
              <a:gd name="connsiteX192" fmla="*/ 10081267 w 16174551"/>
              <a:gd name="connsiteY192" fmla="*/ 13453336 h 22710353"/>
              <a:gd name="connsiteX193" fmla="*/ 10494087 w 16174551"/>
              <a:gd name="connsiteY193" fmla="*/ 11862422 h 22710353"/>
              <a:gd name="connsiteX194" fmla="*/ 10537121 w 16174551"/>
              <a:gd name="connsiteY194" fmla="*/ 11316369 h 22710353"/>
              <a:gd name="connsiteX195" fmla="*/ 11240983 w 16174551"/>
              <a:gd name="connsiteY195" fmla="*/ 7215463 h 22710353"/>
              <a:gd name="connsiteX196" fmla="*/ 12490431 w 16174551"/>
              <a:gd name="connsiteY196" fmla="*/ 5216053 h 22710353"/>
              <a:gd name="connsiteX197" fmla="*/ 14574675 w 16174551"/>
              <a:gd name="connsiteY197" fmla="*/ 3977875 h 22710353"/>
              <a:gd name="connsiteX198" fmla="*/ 14375591 w 16174551"/>
              <a:gd name="connsiteY198" fmla="*/ 3535875 h 22710353"/>
              <a:gd name="connsiteX199" fmla="*/ 14378731 w 16174551"/>
              <a:gd name="connsiteY199" fmla="*/ 3548571 h 22710353"/>
              <a:gd name="connsiteX200" fmla="*/ 12233531 w 16174551"/>
              <a:gd name="connsiteY200" fmla="*/ 4757038 h 22710353"/>
              <a:gd name="connsiteX201" fmla="*/ 10934899 w 16174551"/>
              <a:gd name="connsiteY201" fmla="*/ 6751736 h 22710353"/>
              <a:gd name="connsiteX202" fmla="*/ 10174137 w 16174551"/>
              <a:gd name="connsiteY202" fmla="*/ 10885884 h 22710353"/>
              <a:gd name="connsiteX203" fmla="*/ 10124695 w 16174551"/>
              <a:gd name="connsiteY203" fmla="*/ 11437960 h 22710353"/>
              <a:gd name="connsiteX204" fmla="*/ 9683487 w 16174551"/>
              <a:gd name="connsiteY204" fmla="*/ 13046674 h 22710353"/>
              <a:gd name="connsiteX205" fmla="*/ 7593487 w 16174551"/>
              <a:gd name="connsiteY205" fmla="*/ 14252394 h 22710353"/>
              <a:gd name="connsiteX206" fmla="*/ 7593619 w 16174551"/>
              <a:gd name="connsiteY206" fmla="*/ 14252525 h 22710353"/>
              <a:gd name="connsiteX207" fmla="*/ 5624611 w 16174551"/>
              <a:gd name="connsiteY207" fmla="*/ 15284950 h 22710353"/>
              <a:gd name="connsiteX208" fmla="*/ 4971371 w 16174551"/>
              <a:gd name="connsiteY208" fmla="*/ 16677441 h 22710353"/>
              <a:gd name="connsiteX209" fmla="*/ 4732391 w 16174551"/>
              <a:gd name="connsiteY209" fmla="*/ 18767029 h 22710353"/>
              <a:gd name="connsiteX210" fmla="*/ 4719310 w 16174551"/>
              <a:gd name="connsiteY210" fmla="*/ 18767029 h 22710353"/>
              <a:gd name="connsiteX211" fmla="*/ 4958552 w 16174551"/>
              <a:gd name="connsiteY211" fmla="*/ 16674300 h 22710353"/>
              <a:gd name="connsiteX212" fmla="*/ 5614801 w 16174551"/>
              <a:gd name="connsiteY212" fmla="*/ 15276049 h 22710353"/>
              <a:gd name="connsiteX213" fmla="*/ 7589171 w 16174551"/>
              <a:gd name="connsiteY213" fmla="*/ 14240089 h 22710353"/>
              <a:gd name="connsiteX214" fmla="*/ 9672763 w 16174551"/>
              <a:gd name="connsiteY214" fmla="*/ 13039345 h 22710353"/>
              <a:gd name="connsiteX215" fmla="*/ 10111613 w 16174551"/>
              <a:gd name="connsiteY215" fmla="*/ 11436913 h 22710353"/>
              <a:gd name="connsiteX216" fmla="*/ 10161057 w 16174551"/>
              <a:gd name="connsiteY216" fmla="*/ 10884837 h 22710353"/>
              <a:gd name="connsiteX217" fmla="*/ 10922735 w 16174551"/>
              <a:gd name="connsiteY217" fmla="*/ 6747024 h 22710353"/>
              <a:gd name="connsiteX218" fmla="*/ 12224375 w 16174551"/>
              <a:gd name="connsiteY218" fmla="*/ 4747745 h 22710353"/>
              <a:gd name="connsiteX219" fmla="*/ 14375591 w 16174551"/>
              <a:gd name="connsiteY219" fmla="*/ 3535875 h 22710353"/>
              <a:gd name="connsiteX220" fmla="*/ 14176245 w 16174551"/>
              <a:gd name="connsiteY220" fmla="*/ 3093744 h 22710353"/>
              <a:gd name="connsiteX221" fmla="*/ 14179123 w 16174551"/>
              <a:gd name="connsiteY221" fmla="*/ 3106571 h 22710353"/>
              <a:gd name="connsiteX222" fmla="*/ 11967079 w 16174551"/>
              <a:gd name="connsiteY222" fmla="*/ 4288730 h 22710353"/>
              <a:gd name="connsiteX223" fmla="*/ 10616389 w 16174551"/>
              <a:gd name="connsiteY223" fmla="*/ 6283297 h 22710353"/>
              <a:gd name="connsiteX224" fmla="*/ 9797943 w 16174551"/>
              <a:gd name="connsiteY224" fmla="*/ 10454486 h 22710353"/>
              <a:gd name="connsiteX225" fmla="*/ 9742219 w 16174551"/>
              <a:gd name="connsiteY225" fmla="*/ 11012452 h 22710353"/>
              <a:gd name="connsiteX226" fmla="*/ 9274723 w 16174551"/>
              <a:gd name="connsiteY226" fmla="*/ 12632684 h 22710353"/>
              <a:gd name="connsiteX227" fmla="*/ 7119319 w 16174551"/>
              <a:gd name="connsiteY227" fmla="*/ 13813141 h 22710353"/>
              <a:gd name="connsiteX228" fmla="*/ 7119319 w 16174551"/>
              <a:gd name="connsiteY228" fmla="*/ 13813010 h 22710353"/>
              <a:gd name="connsiteX229" fmla="*/ 5089619 w 16174551"/>
              <a:gd name="connsiteY229" fmla="*/ 14820436 h 22710353"/>
              <a:gd name="connsiteX230" fmla="*/ 4406687 w 16174551"/>
              <a:gd name="connsiteY230" fmla="*/ 16217771 h 22710353"/>
              <a:gd name="connsiteX231" fmla="*/ 4142329 w 16174551"/>
              <a:gd name="connsiteY231" fmla="*/ 18328695 h 22710353"/>
              <a:gd name="connsiteX232" fmla="*/ 4129249 w 16174551"/>
              <a:gd name="connsiteY232" fmla="*/ 18328695 h 22710353"/>
              <a:gd name="connsiteX233" fmla="*/ 4393998 w 16174551"/>
              <a:gd name="connsiteY233" fmla="*/ 16214499 h 22710353"/>
              <a:gd name="connsiteX234" fmla="*/ 5080201 w 16174551"/>
              <a:gd name="connsiteY234" fmla="*/ 14811406 h 22710353"/>
              <a:gd name="connsiteX235" fmla="*/ 7115395 w 16174551"/>
              <a:gd name="connsiteY235" fmla="*/ 13800577 h 22710353"/>
              <a:gd name="connsiteX236" fmla="*/ 9264127 w 16174551"/>
              <a:gd name="connsiteY236" fmla="*/ 12624962 h 22710353"/>
              <a:gd name="connsiteX237" fmla="*/ 9729139 w 16174551"/>
              <a:gd name="connsiteY237" fmla="*/ 11011012 h 22710353"/>
              <a:gd name="connsiteX238" fmla="*/ 9784863 w 16174551"/>
              <a:gd name="connsiteY238" fmla="*/ 10453177 h 22710353"/>
              <a:gd name="connsiteX239" fmla="*/ 10604223 w 16174551"/>
              <a:gd name="connsiteY239" fmla="*/ 6278322 h 22710353"/>
              <a:gd name="connsiteX240" fmla="*/ 11958055 w 16174551"/>
              <a:gd name="connsiteY240" fmla="*/ 4279175 h 22710353"/>
              <a:gd name="connsiteX241" fmla="*/ 14176245 w 16174551"/>
              <a:gd name="connsiteY241" fmla="*/ 3093744 h 22710353"/>
              <a:gd name="connsiteX242" fmla="*/ 13977029 w 16174551"/>
              <a:gd name="connsiteY242" fmla="*/ 2651741 h 22710353"/>
              <a:gd name="connsiteX243" fmla="*/ 13979645 w 16174551"/>
              <a:gd name="connsiteY243" fmla="*/ 2664568 h 22710353"/>
              <a:gd name="connsiteX244" fmla="*/ 11700631 w 16174551"/>
              <a:gd name="connsiteY244" fmla="*/ 3820549 h 22710353"/>
              <a:gd name="connsiteX245" fmla="*/ 10297879 w 16174551"/>
              <a:gd name="connsiteY245" fmla="*/ 5814985 h 22710353"/>
              <a:gd name="connsiteX246" fmla="*/ 9421747 w 16174551"/>
              <a:gd name="connsiteY246" fmla="*/ 10022956 h 22710353"/>
              <a:gd name="connsiteX247" fmla="*/ 9359615 w 16174551"/>
              <a:gd name="connsiteY247" fmla="*/ 10586942 h 22710353"/>
              <a:gd name="connsiteX248" fmla="*/ 8865957 w 16174551"/>
              <a:gd name="connsiteY248" fmla="*/ 12218823 h 22710353"/>
              <a:gd name="connsiteX249" fmla="*/ 6645283 w 16174551"/>
              <a:gd name="connsiteY249" fmla="*/ 13374020 h 22710353"/>
              <a:gd name="connsiteX250" fmla="*/ 6645021 w 16174551"/>
              <a:gd name="connsiteY250" fmla="*/ 13373889 h 22710353"/>
              <a:gd name="connsiteX251" fmla="*/ 4554627 w 16174551"/>
              <a:gd name="connsiteY251" fmla="*/ 14356316 h 22710353"/>
              <a:gd name="connsiteX252" fmla="*/ 3842002 w 16174551"/>
              <a:gd name="connsiteY252" fmla="*/ 15758363 h 22710353"/>
              <a:gd name="connsiteX253" fmla="*/ 3552399 w 16174551"/>
              <a:gd name="connsiteY253" fmla="*/ 17890621 h 22710353"/>
              <a:gd name="connsiteX254" fmla="*/ 3539319 w 16174551"/>
              <a:gd name="connsiteY254" fmla="*/ 17890621 h 22710353"/>
              <a:gd name="connsiteX255" fmla="*/ 3829445 w 16174551"/>
              <a:gd name="connsiteY255" fmla="*/ 15754960 h 22710353"/>
              <a:gd name="connsiteX256" fmla="*/ 4545471 w 16174551"/>
              <a:gd name="connsiteY256" fmla="*/ 14347024 h 22710353"/>
              <a:gd name="connsiteX257" fmla="*/ 6641359 w 16174551"/>
              <a:gd name="connsiteY257" fmla="*/ 13361324 h 22710353"/>
              <a:gd name="connsiteX258" fmla="*/ 8855363 w 16174551"/>
              <a:gd name="connsiteY258" fmla="*/ 12210839 h 22710353"/>
              <a:gd name="connsiteX259" fmla="*/ 9346535 w 16174551"/>
              <a:gd name="connsiteY259" fmla="*/ 10585371 h 22710353"/>
              <a:gd name="connsiteX260" fmla="*/ 9408667 w 16174551"/>
              <a:gd name="connsiteY260" fmla="*/ 10021516 h 22710353"/>
              <a:gd name="connsiteX261" fmla="*/ 10285845 w 16174551"/>
              <a:gd name="connsiteY261" fmla="*/ 5809750 h 22710353"/>
              <a:gd name="connsiteX262" fmla="*/ 11691867 w 16174551"/>
              <a:gd name="connsiteY262" fmla="*/ 3810864 h 22710353"/>
              <a:gd name="connsiteX263" fmla="*/ 13977029 w 16174551"/>
              <a:gd name="connsiteY263" fmla="*/ 2651741 h 22710353"/>
              <a:gd name="connsiteX264" fmla="*/ 13777683 w 16174551"/>
              <a:gd name="connsiteY264" fmla="*/ 2210003 h 22710353"/>
              <a:gd name="connsiteX265" fmla="*/ 13780037 w 16174551"/>
              <a:gd name="connsiteY265" fmla="*/ 2222830 h 22710353"/>
              <a:gd name="connsiteX266" fmla="*/ 11434181 w 16174551"/>
              <a:gd name="connsiteY266" fmla="*/ 3352504 h 22710353"/>
              <a:gd name="connsiteX267" fmla="*/ 9979369 w 16174551"/>
              <a:gd name="connsiteY267" fmla="*/ 5346809 h 22710353"/>
              <a:gd name="connsiteX268" fmla="*/ 9045553 w 16174551"/>
              <a:gd name="connsiteY268" fmla="*/ 9591557 h 22710353"/>
              <a:gd name="connsiteX269" fmla="*/ 8977143 w 16174551"/>
              <a:gd name="connsiteY269" fmla="*/ 10161563 h 22710353"/>
              <a:gd name="connsiteX270" fmla="*/ 8457191 w 16174551"/>
              <a:gd name="connsiteY270" fmla="*/ 11804963 h 22710353"/>
              <a:gd name="connsiteX271" fmla="*/ 6171115 w 16174551"/>
              <a:gd name="connsiteY271" fmla="*/ 12934899 h 22710353"/>
              <a:gd name="connsiteX272" fmla="*/ 4020027 w 16174551"/>
              <a:gd name="connsiteY272" fmla="*/ 13892196 h 22710353"/>
              <a:gd name="connsiteX273" fmla="*/ 4020027 w 16174551"/>
              <a:gd name="connsiteY273" fmla="*/ 13892065 h 22710353"/>
              <a:gd name="connsiteX274" fmla="*/ 3277579 w 16174551"/>
              <a:gd name="connsiteY274" fmla="*/ 15298955 h 22710353"/>
              <a:gd name="connsiteX275" fmla="*/ 2962600 w 16174551"/>
              <a:gd name="connsiteY275" fmla="*/ 17452808 h 22710353"/>
              <a:gd name="connsiteX276" fmla="*/ 2949520 w 16174551"/>
              <a:gd name="connsiteY276" fmla="*/ 17452547 h 22710353"/>
              <a:gd name="connsiteX277" fmla="*/ 3265021 w 16174551"/>
              <a:gd name="connsiteY277" fmla="*/ 15295420 h 22710353"/>
              <a:gd name="connsiteX278" fmla="*/ 4011002 w 16174551"/>
              <a:gd name="connsiteY278" fmla="*/ 13882773 h 22710353"/>
              <a:gd name="connsiteX279" fmla="*/ 6167713 w 16174551"/>
              <a:gd name="connsiteY279" fmla="*/ 12922202 h 22710353"/>
              <a:gd name="connsiteX280" fmla="*/ 8446859 w 16174551"/>
              <a:gd name="connsiteY280" fmla="*/ 11796848 h 22710353"/>
              <a:gd name="connsiteX281" fmla="*/ 8964061 w 16174551"/>
              <a:gd name="connsiteY281" fmla="*/ 10159862 h 22710353"/>
              <a:gd name="connsiteX282" fmla="*/ 9032473 w 16174551"/>
              <a:gd name="connsiteY282" fmla="*/ 9589986 h 22710353"/>
              <a:gd name="connsiteX283" fmla="*/ 9967335 w 16174551"/>
              <a:gd name="connsiteY283" fmla="*/ 5341443 h 22710353"/>
              <a:gd name="connsiteX284" fmla="*/ 11425547 w 16174551"/>
              <a:gd name="connsiteY284" fmla="*/ 3342687 h 22710353"/>
              <a:gd name="connsiteX285" fmla="*/ 13777683 w 16174551"/>
              <a:gd name="connsiteY285" fmla="*/ 2210003 h 22710353"/>
              <a:gd name="connsiteX286" fmla="*/ 13578467 w 16174551"/>
              <a:gd name="connsiteY286" fmla="*/ 1768004 h 22710353"/>
              <a:gd name="connsiteX287" fmla="*/ 13580559 w 16174551"/>
              <a:gd name="connsiteY287" fmla="*/ 1780962 h 22710353"/>
              <a:gd name="connsiteX288" fmla="*/ 11167731 w 16174551"/>
              <a:gd name="connsiteY288" fmla="*/ 2884458 h 22710353"/>
              <a:gd name="connsiteX289" fmla="*/ 9660859 w 16174551"/>
              <a:gd name="connsiteY289" fmla="*/ 4878500 h 22710353"/>
              <a:gd name="connsiteX290" fmla="*/ 8669359 w 16174551"/>
              <a:gd name="connsiteY290" fmla="*/ 9160294 h 22710353"/>
              <a:gd name="connsiteX291" fmla="*/ 8594537 w 16174551"/>
              <a:gd name="connsiteY291" fmla="*/ 9736054 h 22710353"/>
              <a:gd name="connsiteX292" fmla="*/ 8048427 w 16174551"/>
              <a:gd name="connsiteY292" fmla="*/ 11390971 h 22710353"/>
              <a:gd name="connsiteX293" fmla="*/ 5697079 w 16174551"/>
              <a:gd name="connsiteY293" fmla="*/ 12495646 h 22710353"/>
              <a:gd name="connsiteX294" fmla="*/ 3485297 w 16174551"/>
              <a:gd name="connsiteY294" fmla="*/ 13427945 h 22710353"/>
              <a:gd name="connsiteX295" fmla="*/ 3485035 w 16174551"/>
              <a:gd name="connsiteY295" fmla="*/ 13428075 h 22710353"/>
              <a:gd name="connsiteX296" fmla="*/ 2712894 w 16174551"/>
              <a:gd name="connsiteY296" fmla="*/ 14839677 h 22710353"/>
              <a:gd name="connsiteX297" fmla="*/ 2372539 w 16174551"/>
              <a:gd name="connsiteY297" fmla="*/ 17014996 h 22710353"/>
              <a:gd name="connsiteX298" fmla="*/ 2359459 w 16174551"/>
              <a:gd name="connsiteY298" fmla="*/ 17014603 h 22710353"/>
              <a:gd name="connsiteX299" fmla="*/ 2700467 w 16174551"/>
              <a:gd name="connsiteY299" fmla="*/ 14836012 h 22710353"/>
              <a:gd name="connsiteX300" fmla="*/ 3476272 w 16174551"/>
              <a:gd name="connsiteY300" fmla="*/ 13418520 h 22710353"/>
              <a:gd name="connsiteX301" fmla="*/ 5693677 w 16174551"/>
              <a:gd name="connsiteY301" fmla="*/ 12483081 h 22710353"/>
              <a:gd name="connsiteX302" fmla="*/ 8038093 w 16174551"/>
              <a:gd name="connsiteY302" fmla="*/ 11382856 h 22710353"/>
              <a:gd name="connsiteX303" fmla="*/ 8581457 w 16174551"/>
              <a:gd name="connsiteY303" fmla="*/ 9734353 h 22710353"/>
              <a:gd name="connsiteX304" fmla="*/ 8656279 w 16174551"/>
              <a:gd name="connsiteY304" fmla="*/ 9158593 h 22710353"/>
              <a:gd name="connsiteX305" fmla="*/ 9648955 w 16174551"/>
              <a:gd name="connsiteY305" fmla="*/ 4873003 h 22710353"/>
              <a:gd name="connsiteX306" fmla="*/ 11159359 w 16174551"/>
              <a:gd name="connsiteY306" fmla="*/ 2874380 h 22710353"/>
              <a:gd name="connsiteX307" fmla="*/ 13578467 w 16174551"/>
              <a:gd name="connsiteY307" fmla="*/ 1768004 h 22710353"/>
              <a:gd name="connsiteX308" fmla="*/ 13378989 w 16174551"/>
              <a:gd name="connsiteY308" fmla="*/ 1325999 h 22710353"/>
              <a:gd name="connsiteX309" fmla="*/ 13380819 w 16174551"/>
              <a:gd name="connsiteY309" fmla="*/ 1338957 h 22710353"/>
              <a:gd name="connsiteX310" fmla="*/ 10901151 w 16174551"/>
              <a:gd name="connsiteY310" fmla="*/ 2416145 h 22710353"/>
              <a:gd name="connsiteX311" fmla="*/ 9342219 w 16174551"/>
              <a:gd name="connsiteY311" fmla="*/ 4410057 h 22710353"/>
              <a:gd name="connsiteX312" fmla="*/ 8293031 w 16174551"/>
              <a:gd name="connsiteY312" fmla="*/ 8728628 h 22710353"/>
              <a:gd name="connsiteX313" fmla="*/ 8211933 w 16174551"/>
              <a:gd name="connsiteY313" fmla="*/ 9310415 h 22710353"/>
              <a:gd name="connsiteX314" fmla="*/ 7639531 w 16174551"/>
              <a:gd name="connsiteY314" fmla="*/ 10976981 h 22710353"/>
              <a:gd name="connsiteX315" fmla="*/ 5222910 w 16174551"/>
              <a:gd name="connsiteY315" fmla="*/ 12056395 h 22710353"/>
              <a:gd name="connsiteX316" fmla="*/ 2950435 w 16174551"/>
              <a:gd name="connsiteY316" fmla="*/ 12963694 h 22710353"/>
              <a:gd name="connsiteX317" fmla="*/ 2950697 w 16174551"/>
              <a:gd name="connsiteY317" fmla="*/ 12963955 h 22710353"/>
              <a:gd name="connsiteX318" fmla="*/ 2148732 w 16174551"/>
              <a:gd name="connsiteY318" fmla="*/ 14380399 h 22710353"/>
              <a:gd name="connsiteX319" fmla="*/ 1783001 w 16174551"/>
              <a:gd name="connsiteY319" fmla="*/ 16577185 h 22710353"/>
              <a:gd name="connsiteX320" fmla="*/ 1769921 w 16174551"/>
              <a:gd name="connsiteY320" fmla="*/ 16576661 h 22710353"/>
              <a:gd name="connsiteX321" fmla="*/ 2136306 w 16174551"/>
              <a:gd name="connsiteY321" fmla="*/ 14376474 h 22710353"/>
              <a:gd name="connsiteX322" fmla="*/ 2941933 w 16174551"/>
              <a:gd name="connsiteY322" fmla="*/ 12954139 h 22710353"/>
              <a:gd name="connsiteX323" fmla="*/ 5220162 w 16174551"/>
              <a:gd name="connsiteY323" fmla="*/ 12043830 h 22710353"/>
              <a:gd name="connsiteX324" fmla="*/ 7629719 w 16174551"/>
              <a:gd name="connsiteY324" fmla="*/ 10968735 h 22710353"/>
              <a:gd name="connsiteX325" fmla="*/ 8199115 w 16174551"/>
              <a:gd name="connsiteY325" fmla="*/ 9308714 h 22710353"/>
              <a:gd name="connsiteX326" fmla="*/ 8280213 w 16174551"/>
              <a:gd name="connsiteY326" fmla="*/ 8727059 h 22710353"/>
              <a:gd name="connsiteX327" fmla="*/ 9330577 w 16174551"/>
              <a:gd name="connsiteY327" fmla="*/ 4404560 h 22710353"/>
              <a:gd name="connsiteX328" fmla="*/ 10893041 w 16174551"/>
              <a:gd name="connsiteY328" fmla="*/ 2406067 h 22710353"/>
              <a:gd name="connsiteX329" fmla="*/ 13378989 w 16174551"/>
              <a:gd name="connsiteY329" fmla="*/ 1325999 h 22710353"/>
              <a:gd name="connsiteX330" fmla="*/ 13179903 w 16174551"/>
              <a:gd name="connsiteY330" fmla="*/ 884004 h 22710353"/>
              <a:gd name="connsiteX331" fmla="*/ 13181473 w 16174551"/>
              <a:gd name="connsiteY331" fmla="*/ 896961 h 22710353"/>
              <a:gd name="connsiteX332" fmla="*/ 10634833 w 16174551"/>
              <a:gd name="connsiteY332" fmla="*/ 1947972 h 22710353"/>
              <a:gd name="connsiteX333" fmla="*/ 9023839 w 16174551"/>
              <a:gd name="connsiteY333" fmla="*/ 3941752 h 22710353"/>
              <a:gd name="connsiteX334" fmla="*/ 7916967 w 16174551"/>
              <a:gd name="connsiteY334" fmla="*/ 8297366 h 22710353"/>
              <a:gd name="connsiteX335" fmla="*/ 7829459 w 16174551"/>
              <a:gd name="connsiteY335" fmla="*/ 8885043 h 22710353"/>
              <a:gd name="connsiteX336" fmla="*/ 7230895 w 16174551"/>
              <a:gd name="connsiteY336" fmla="*/ 10563120 h 22710353"/>
              <a:gd name="connsiteX337" fmla="*/ 4748873 w 16174551"/>
              <a:gd name="connsiteY337" fmla="*/ 11617274 h 22710353"/>
              <a:gd name="connsiteX338" fmla="*/ 2415705 w 16174551"/>
              <a:gd name="connsiteY338" fmla="*/ 12499442 h 22710353"/>
              <a:gd name="connsiteX339" fmla="*/ 2415967 w 16174551"/>
              <a:gd name="connsiteY339" fmla="*/ 12499573 h 22710353"/>
              <a:gd name="connsiteX340" fmla="*/ 1584309 w 16174551"/>
              <a:gd name="connsiteY340" fmla="*/ 13920729 h 22710353"/>
              <a:gd name="connsiteX341" fmla="*/ 1193071 w 16174551"/>
              <a:gd name="connsiteY341" fmla="*/ 16138848 h 22710353"/>
              <a:gd name="connsiteX342" fmla="*/ 1179991 w 16174551"/>
              <a:gd name="connsiteY342" fmla="*/ 16138324 h 22710353"/>
              <a:gd name="connsiteX343" fmla="*/ 1571752 w 16174551"/>
              <a:gd name="connsiteY343" fmla="*/ 13916672 h 22710353"/>
              <a:gd name="connsiteX344" fmla="*/ 2407334 w 16174551"/>
              <a:gd name="connsiteY344" fmla="*/ 12489626 h 22710353"/>
              <a:gd name="connsiteX345" fmla="*/ 4746257 w 16174551"/>
              <a:gd name="connsiteY345" fmla="*/ 11604577 h 22710353"/>
              <a:gd name="connsiteX346" fmla="*/ 7221087 w 16174551"/>
              <a:gd name="connsiteY346" fmla="*/ 10554613 h 22710353"/>
              <a:gd name="connsiteX347" fmla="*/ 7816641 w 16174551"/>
              <a:gd name="connsiteY347" fmla="*/ 8883080 h 22710353"/>
              <a:gd name="connsiteX348" fmla="*/ 7904149 w 16174551"/>
              <a:gd name="connsiteY348" fmla="*/ 8295534 h 22710353"/>
              <a:gd name="connsiteX349" fmla="*/ 9012327 w 16174551"/>
              <a:gd name="connsiteY349" fmla="*/ 3935993 h 22710353"/>
              <a:gd name="connsiteX350" fmla="*/ 10626983 w 16174551"/>
              <a:gd name="connsiteY350" fmla="*/ 1937632 h 22710353"/>
              <a:gd name="connsiteX351" fmla="*/ 13179903 w 16174551"/>
              <a:gd name="connsiteY351" fmla="*/ 884004 h 22710353"/>
              <a:gd name="connsiteX352" fmla="*/ 12980687 w 16174551"/>
              <a:gd name="connsiteY352" fmla="*/ 442133 h 22710353"/>
              <a:gd name="connsiteX353" fmla="*/ 12982127 w 16174551"/>
              <a:gd name="connsiteY353" fmla="*/ 455091 h 22710353"/>
              <a:gd name="connsiteX354" fmla="*/ 10368643 w 16174551"/>
              <a:gd name="connsiteY354" fmla="*/ 1479925 h 22710353"/>
              <a:gd name="connsiteX355" fmla="*/ 8705591 w 16174551"/>
              <a:gd name="connsiteY355" fmla="*/ 3473574 h 22710353"/>
              <a:gd name="connsiteX356" fmla="*/ 7540903 w 16174551"/>
              <a:gd name="connsiteY356" fmla="*/ 7865964 h 22710353"/>
              <a:gd name="connsiteX357" fmla="*/ 7446987 w 16174551"/>
              <a:gd name="connsiteY357" fmla="*/ 8459533 h 22710353"/>
              <a:gd name="connsiteX358" fmla="*/ 6822131 w 16174551"/>
              <a:gd name="connsiteY358" fmla="*/ 10149130 h 22710353"/>
              <a:gd name="connsiteX359" fmla="*/ 4274836 w 16174551"/>
              <a:gd name="connsiteY359" fmla="*/ 11178023 h 22710353"/>
              <a:gd name="connsiteX360" fmla="*/ 1880975 w 16174551"/>
              <a:gd name="connsiteY360" fmla="*/ 12035192 h 22710353"/>
              <a:gd name="connsiteX361" fmla="*/ 1881105 w 16174551"/>
              <a:gd name="connsiteY361" fmla="*/ 12035323 h 22710353"/>
              <a:gd name="connsiteX362" fmla="*/ 1019624 w 16174551"/>
              <a:gd name="connsiteY362" fmla="*/ 13461321 h 22710353"/>
              <a:gd name="connsiteX363" fmla="*/ 603010 w 16174551"/>
              <a:gd name="connsiteY363" fmla="*/ 15700905 h 22710353"/>
              <a:gd name="connsiteX364" fmla="*/ 589930 w 16174551"/>
              <a:gd name="connsiteY364" fmla="*/ 15700252 h 22710353"/>
              <a:gd name="connsiteX365" fmla="*/ 1007198 w 16174551"/>
              <a:gd name="connsiteY365" fmla="*/ 13457134 h 22710353"/>
              <a:gd name="connsiteX366" fmla="*/ 1338396 w 16174551"/>
              <a:gd name="connsiteY366" fmla="*/ 12681767 h 22710353"/>
              <a:gd name="connsiteX367" fmla="*/ 1872734 w 16174551"/>
              <a:gd name="connsiteY367" fmla="*/ 12025245 h 22710353"/>
              <a:gd name="connsiteX368" fmla="*/ 4272481 w 16174551"/>
              <a:gd name="connsiteY368" fmla="*/ 11165326 h 22710353"/>
              <a:gd name="connsiteX369" fmla="*/ 6812583 w 16174551"/>
              <a:gd name="connsiteY369" fmla="*/ 10140624 h 22710353"/>
              <a:gd name="connsiteX370" fmla="*/ 7434299 w 16174551"/>
              <a:gd name="connsiteY370" fmla="*/ 8457570 h 22710353"/>
              <a:gd name="connsiteX371" fmla="*/ 7528085 w 16174551"/>
              <a:gd name="connsiteY371" fmla="*/ 7864003 h 22710353"/>
              <a:gd name="connsiteX372" fmla="*/ 8693951 w 16174551"/>
              <a:gd name="connsiteY372" fmla="*/ 3467684 h 22710353"/>
              <a:gd name="connsiteX373" fmla="*/ 10360795 w 16174551"/>
              <a:gd name="connsiteY373" fmla="*/ 1469454 h 22710353"/>
              <a:gd name="connsiteX374" fmla="*/ 12980687 w 16174551"/>
              <a:gd name="connsiteY374" fmla="*/ 442133 h 22710353"/>
              <a:gd name="connsiteX375" fmla="*/ 12781211 w 16174551"/>
              <a:gd name="connsiteY375" fmla="*/ 0 h 22710353"/>
              <a:gd name="connsiteX376" fmla="*/ 12782387 w 16174551"/>
              <a:gd name="connsiteY376" fmla="*/ 13089 h 22710353"/>
              <a:gd name="connsiteX377" fmla="*/ 10101933 w 16174551"/>
              <a:gd name="connsiteY377" fmla="*/ 1011484 h 22710353"/>
              <a:gd name="connsiteX378" fmla="*/ 8386819 w 16174551"/>
              <a:gd name="connsiteY378" fmla="*/ 3005002 h 22710353"/>
              <a:gd name="connsiteX379" fmla="*/ 7164447 w 16174551"/>
              <a:gd name="connsiteY379" fmla="*/ 7434433 h 22710353"/>
              <a:gd name="connsiteX380" fmla="*/ 7064251 w 16174551"/>
              <a:gd name="connsiteY380" fmla="*/ 8033890 h 22710353"/>
              <a:gd name="connsiteX381" fmla="*/ 6413235 w 16174551"/>
              <a:gd name="connsiteY381" fmla="*/ 9735139 h 22710353"/>
              <a:gd name="connsiteX382" fmla="*/ 3800668 w 16174551"/>
              <a:gd name="connsiteY382" fmla="*/ 10738769 h 22710353"/>
              <a:gd name="connsiteX383" fmla="*/ 1346114 w 16174551"/>
              <a:gd name="connsiteY383" fmla="*/ 11570940 h 22710353"/>
              <a:gd name="connsiteX384" fmla="*/ 1346244 w 16174551"/>
              <a:gd name="connsiteY384" fmla="*/ 11570809 h 22710353"/>
              <a:gd name="connsiteX385" fmla="*/ 455070 w 16174551"/>
              <a:gd name="connsiteY385" fmla="*/ 13001520 h 22710353"/>
              <a:gd name="connsiteX386" fmla="*/ 13080 w 16174551"/>
              <a:gd name="connsiteY386" fmla="*/ 15262569 h 22710353"/>
              <a:gd name="connsiteX387" fmla="*/ 0 w 16174551"/>
              <a:gd name="connsiteY387" fmla="*/ 15261784 h 22710353"/>
              <a:gd name="connsiteX388" fmla="*/ 442644 w 16174551"/>
              <a:gd name="connsiteY388" fmla="*/ 12997201 h 22710353"/>
              <a:gd name="connsiteX389" fmla="*/ 786792 w 16174551"/>
              <a:gd name="connsiteY389" fmla="*/ 12217253 h 22710353"/>
              <a:gd name="connsiteX390" fmla="*/ 1338004 w 16174551"/>
              <a:gd name="connsiteY390" fmla="*/ 11560600 h 22710353"/>
              <a:gd name="connsiteX391" fmla="*/ 3798444 w 16174551"/>
              <a:gd name="connsiteY391" fmla="*/ 10725811 h 22710353"/>
              <a:gd name="connsiteX392" fmla="*/ 6403687 w 16174551"/>
              <a:gd name="connsiteY392" fmla="*/ 9726238 h 22710353"/>
              <a:gd name="connsiteX393" fmla="*/ 7051431 w 16174551"/>
              <a:gd name="connsiteY393" fmla="*/ 8031666 h 22710353"/>
              <a:gd name="connsiteX394" fmla="*/ 7151627 w 16174551"/>
              <a:gd name="connsiteY394" fmla="*/ 7432340 h 22710353"/>
              <a:gd name="connsiteX395" fmla="*/ 8375307 w 16174551"/>
              <a:gd name="connsiteY395" fmla="*/ 2998981 h 22710353"/>
              <a:gd name="connsiteX396" fmla="*/ 10094347 w 16174551"/>
              <a:gd name="connsiteY396" fmla="*/ 1001013 h 22710353"/>
              <a:gd name="connsiteX397" fmla="*/ 12781211 w 16174551"/>
              <a:gd name="connsiteY397" fmla="*/ 0 h 2271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16174551" h="22710353">
                <a:moveTo>
                  <a:pt x="16168543" y="7514159"/>
                </a:moveTo>
                <a:lnTo>
                  <a:pt x="16174551" y="7525795"/>
                </a:lnTo>
                <a:cubicBezTo>
                  <a:pt x="15030009" y="8125774"/>
                  <a:pt x="14164865" y="9379914"/>
                  <a:pt x="13800835" y="10966641"/>
                </a:cubicBezTo>
                <a:cubicBezTo>
                  <a:pt x="13516203" y="12207567"/>
                  <a:pt x="13538179" y="13509618"/>
                  <a:pt x="13559369" y="14768868"/>
                </a:cubicBezTo>
                <a:cubicBezTo>
                  <a:pt x="13562115" y="14932475"/>
                  <a:pt x="13564995" y="15101580"/>
                  <a:pt x="13567087" y="15267542"/>
                </a:cubicBezTo>
                <a:cubicBezTo>
                  <a:pt x="13574281" y="15823021"/>
                  <a:pt x="13563685" y="16319600"/>
                  <a:pt x="13361985" y="16771942"/>
                </a:cubicBezTo>
                <a:cubicBezTo>
                  <a:pt x="13073951" y="17418124"/>
                  <a:pt x="12456945" y="17818109"/>
                  <a:pt x="11860213" y="18204877"/>
                </a:cubicBezTo>
                <a:cubicBezTo>
                  <a:pt x="11320119" y="18555127"/>
                  <a:pt x="10761583" y="18917157"/>
                  <a:pt x="10437187" y="19462819"/>
                </a:cubicBezTo>
                <a:cubicBezTo>
                  <a:pt x="10180287" y="19895133"/>
                  <a:pt x="10096177" y="20411215"/>
                  <a:pt x="10051703" y="20812511"/>
                </a:cubicBezTo>
                <a:cubicBezTo>
                  <a:pt x="9981985" y="21441417"/>
                  <a:pt x="9978453" y="22079485"/>
                  <a:pt x="10041239" y="22709045"/>
                </a:cubicBezTo>
                <a:lnTo>
                  <a:pt x="10028291" y="22710353"/>
                </a:lnTo>
                <a:cubicBezTo>
                  <a:pt x="9965371" y="22079877"/>
                  <a:pt x="9968903" y="21440893"/>
                  <a:pt x="10038755" y="20811073"/>
                </a:cubicBezTo>
                <a:cubicBezTo>
                  <a:pt x="10083491" y="20408467"/>
                  <a:pt x="10167859" y="19890553"/>
                  <a:pt x="10426067" y="19456143"/>
                </a:cubicBezTo>
                <a:cubicBezTo>
                  <a:pt x="10752033" y="18907733"/>
                  <a:pt x="11311879" y="18544917"/>
                  <a:pt x="11853279" y="18193883"/>
                </a:cubicBezTo>
                <a:cubicBezTo>
                  <a:pt x="12448311" y="17808031"/>
                  <a:pt x="13063749" y="17409092"/>
                  <a:pt x="13350211" y="16766575"/>
                </a:cubicBezTo>
                <a:cubicBezTo>
                  <a:pt x="13550867" y="16316590"/>
                  <a:pt x="13561331" y="15821582"/>
                  <a:pt x="13554267" y="15267673"/>
                </a:cubicBezTo>
                <a:cubicBezTo>
                  <a:pt x="13552175" y="15101580"/>
                  <a:pt x="13549297" y="14932475"/>
                  <a:pt x="13546551" y="14768999"/>
                </a:cubicBezTo>
                <a:cubicBezTo>
                  <a:pt x="13525359" y="13508963"/>
                  <a:pt x="13503383" y="12205997"/>
                  <a:pt x="13788407" y="10963499"/>
                </a:cubicBezTo>
                <a:cubicBezTo>
                  <a:pt x="14130421" y="9472508"/>
                  <a:pt x="14914361" y="8274289"/>
                  <a:pt x="15956895" y="7634458"/>
                </a:cubicBezTo>
                <a:close/>
                <a:moveTo>
                  <a:pt x="16168795" y="7514015"/>
                </a:moveTo>
                <a:lnTo>
                  <a:pt x="16168543" y="7514159"/>
                </a:lnTo>
                <a:lnTo>
                  <a:pt x="16168535" y="7514145"/>
                </a:lnTo>
                <a:close/>
                <a:moveTo>
                  <a:pt x="15969449" y="7071878"/>
                </a:moveTo>
                <a:lnTo>
                  <a:pt x="15975205" y="7083658"/>
                </a:lnTo>
                <a:cubicBezTo>
                  <a:pt x="15349171" y="7386789"/>
                  <a:pt x="14807379" y="7863999"/>
                  <a:pt x="14364995" y="8502065"/>
                </a:cubicBezTo>
                <a:cubicBezTo>
                  <a:pt x="13971011" y="9070240"/>
                  <a:pt x="13665975" y="9760529"/>
                  <a:pt x="13482717" y="10498070"/>
                </a:cubicBezTo>
                <a:cubicBezTo>
                  <a:pt x="13172839" y="11745410"/>
                  <a:pt x="13178333" y="13063035"/>
                  <a:pt x="13183567" y="14337338"/>
                </a:cubicBezTo>
                <a:cubicBezTo>
                  <a:pt x="13184351" y="14502778"/>
                  <a:pt x="13185005" y="14673845"/>
                  <a:pt x="13185005" y="14841771"/>
                </a:cubicBezTo>
                <a:cubicBezTo>
                  <a:pt x="13185005" y="15403794"/>
                  <a:pt x="13167477" y="15905871"/>
                  <a:pt x="12953611" y="16357819"/>
                </a:cubicBezTo>
                <a:cubicBezTo>
                  <a:pt x="12648051" y="17003347"/>
                  <a:pt x="12006715" y="17390768"/>
                  <a:pt x="11386437" y="17765493"/>
                </a:cubicBezTo>
                <a:lnTo>
                  <a:pt x="11386437" y="17765625"/>
                </a:lnTo>
                <a:cubicBezTo>
                  <a:pt x="10824891" y="18104749"/>
                  <a:pt x="10244379" y="18455525"/>
                  <a:pt x="9902717" y="18998437"/>
                </a:cubicBezTo>
                <a:cubicBezTo>
                  <a:pt x="9632081" y="19428527"/>
                  <a:pt x="9538555" y="19948141"/>
                  <a:pt x="9487411" y="20352841"/>
                </a:cubicBezTo>
                <a:cubicBezTo>
                  <a:pt x="9407227" y="20986981"/>
                  <a:pt x="9395195" y="21632249"/>
                  <a:pt x="9451571" y="22270839"/>
                </a:cubicBezTo>
                <a:lnTo>
                  <a:pt x="9438491" y="22272017"/>
                </a:lnTo>
                <a:cubicBezTo>
                  <a:pt x="9382113" y="21632509"/>
                  <a:pt x="9394147" y="20986329"/>
                  <a:pt x="9474461" y="20351269"/>
                </a:cubicBezTo>
                <a:cubicBezTo>
                  <a:pt x="9525737" y="19945263"/>
                  <a:pt x="9619655" y="19423815"/>
                  <a:pt x="9891599" y="18991501"/>
                </a:cubicBezTo>
                <a:cubicBezTo>
                  <a:pt x="10234831" y="18445969"/>
                  <a:pt x="10816781" y="18094409"/>
                  <a:pt x="11379635" y="17754369"/>
                </a:cubicBezTo>
                <a:cubicBezTo>
                  <a:pt x="11998211" y="17380691"/>
                  <a:pt x="12637847" y="16994316"/>
                  <a:pt x="12941707" y="16352322"/>
                </a:cubicBezTo>
                <a:cubicBezTo>
                  <a:pt x="13154397" y="15902730"/>
                  <a:pt x="13171793" y="15402355"/>
                  <a:pt x="13171793" y="14841902"/>
                </a:cubicBezTo>
                <a:cubicBezTo>
                  <a:pt x="13171793" y="14673976"/>
                  <a:pt x="13171007" y="14502909"/>
                  <a:pt x="13170355" y="14337469"/>
                </a:cubicBezTo>
                <a:cubicBezTo>
                  <a:pt x="13165123" y="13062381"/>
                  <a:pt x="13159627" y="11743840"/>
                  <a:pt x="13469899" y="10494929"/>
                </a:cubicBezTo>
                <a:cubicBezTo>
                  <a:pt x="13653549" y="9755818"/>
                  <a:pt x="13959239" y="9064088"/>
                  <a:pt x="14354139" y="8494606"/>
                </a:cubicBezTo>
                <a:cubicBezTo>
                  <a:pt x="14797831" y="7854705"/>
                  <a:pt x="15341323" y="7375925"/>
                  <a:pt x="15969449" y="7071878"/>
                </a:cubicBezTo>
                <a:close/>
                <a:moveTo>
                  <a:pt x="15770235" y="6629881"/>
                </a:moveTo>
                <a:lnTo>
                  <a:pt x="15775597" y="6641794"/>
                </a:lnTo>
                <a:cubicBezTo>
                  <a:pt x="15126675" y="6931704"/>
                  <a:pt x="14562511" y="7400145"/>
                  <a:pt x="14098547" y="8033893"/>
                </a:cubicBezTo>
                <a:cubicBezTo>
                  <a:pt x="13685465" y="8598272"/>
                  <a:pt x="13362375" y="9288425"/>
                  <a:pt x="13164207" y="10029762"/>
                </a:cubicBezTo>
                <a:cubicBezTo>
                  <a:pt x="12829215" y="11283516"/>
                  <a:pt x="12818097" y="12616716"/>
                  <a:pt x="12807371" y="13905939"/>
                </a:cubicBezTo>
                <a:cubicBezTo>
                  <a:pt x="12805931" y="14073342"/>
                  <a:pt x="12804495" y="14246504"/>
                  <a:pt x="12802399" y="14416393"/>
                </a:cubicBezTo>
                <a:cubicBezTo>
                  <a:pt x="12795337" y="14984961"/>
                  <a:pt x="12771007" y="15492404"/>
                  <a:pt x="12544845" y="15943960"/>
                </a:cubicBezTo>
                <a:cubicBezTo>
                  <a:pt x="12221757" y="16588834"/>
                  <a:pt x="11556091" y="16963820"/>
                  <a:pt x="10912269" y="17326374"/>
                </a:cubicBezTo>
                <a:lnTo>
                  <a:pt x="10912139" y="17326636"/>
                </a:lnTo>
                <a:cubicBezTo>
                  <a:pt x="10329271" y="17654897"/>
                  <a:pt x="9726523" y="17994283"/>
                  <a:pt x="9367723" y="18534447"/>
                </a:cubicBezTo>
                <a:cubicBezTo>
                  <a:pt x="9083485" y="18962445"/>
                  <a:pt x="8980543" y="19485725"/>
                  <a:pt x="8922727" y="19893695"/>
                </a:cubicBezTo>
                <a:cubicBezTo>
                  <a:pt x="8832079" y="20533071"/>
                  <a:pt x="8811543" y="21185537"/>
                  <a:pt x="8861511" y="21833027"/>
                </a:cubicBezTo>
                <a:lnTo>
                  <a:pt x="8848429" y="21834075"/>
                </a:lnTo>
                <a:cubicBezTo>
                  <a:pt x="8798331" y="21185667"/>
                  <a:pt x="8818999" y="20532153"/>
                  <a:pt x="8909777" y="19891863"/>
                </a:cubicBezTo>
                <a:cubicBezTo>
                  <a:pt x="8967855" y="19482453"/>
                  <a:pt x="9071191" y="18957339"/>
                  <a:pt x="9356867" y="18527249"/>
                </a:cubicBezTo>
                <a:cubicBezTo>
                  <a:pt x="9717497" y="17984467"/>
                  <a:pt x="10321555" y="17644293"/>
                  <a:pt x="10905729" y="17315249"/>
                </a:cubicBezTo>
                <a:cubicBezTo>
                  <a:pt x="11547851" y="16953612"/>
                  <a:pt x="12211817" y="16579671"/>
                  <a:pt x="12532943" y="15938331"/>
                </a:cubicBezTo>
                <a:cubicBezTo>
                  <a:pt x="12757927" y="15489263"/>
                  <a:pt x="12782127" y="14983390"/>
                  <a:pt x="12789189" y="14416393"/>
                </a:cubicBezTo>
                <a:cubicBezTo>
                  <a:pt x="12791283" y="14246504"/>
                  <a:pt x="12792721" y="14073342"/>
                  <a:pt x="12794159" y="13905939"/>
                </a:cubicBezTo>
                <a:cubicBezTo>
                  <a:pt x="12804887" y="12615800"/>
                  <a:pt x="12816005" y="11281814"/>
                  <a:pt x="13151519" y="10026491"/>
                </a:cubicBezTo>
                <a:cubicBezTo>
                  <a:pt x="13350081" y="9283584"/>
                  <a:pt x="13673823" y="8591989"/>
                  <a:pt x="14087951" y="8026301"/>
                </a:cubicBezTo>
                <a:cubicBezTo>
                  <a:pt x="14553223" y="7390589"/>
                  <a:pt x="15119217" y="6920841"/>
                  <a:pt x="15770235" y="6629881"/>
                </a:cubicBezTo>
                <a:close/>
                <a:moveTo>
                  <a:pt x="15571019" y="6188141"/>
                </a:moveTo>
                <a:lnTo>
                  <a:pt x="15575989" y="6200182"/>
                </a:lnTo>
                <a:cubicBezTo>
                  <a:pt x="14904307" y="6477135"/>
                  <a:pt x="14317513" y="6936676"/>
                  <a:pt x="13832095" y="7566104"/>
                </a:cubicBezTo>
                <a:cubicBezTo>
                  <a:pt x="13399787" y="8126557"/>
                  <a:pt x="13058779" y="8816586"/>
                  <a:pt x="12845697" y="9561715"/>
                </a:cubicBezTo>
                <a:cubicBezTo>
                  <a:pt x="12485459" y="10821620"/>
                  <a:pt x="12457861" y="12170266"/>
                  <a:pt x="12431175" y="13474540"/>
                </a:cubicBezTo>
                <a:cubicBezTo>
                  <a:pt x="12427645" y="13643907"/>
                  <a:pt x="12424113" y="13819032"/>
                  <a:pt x="12419795" y="13991015"/>
                </a:cubicBezTo>
                <a:cubicBezTo>
                  <a:pt x="12405539" y="14566258"/>
                  <a:pt x="12374275" y="15079067"/>
                  <a:pt x="12135949" y="15530231"/>
                </a:cubicBezTo>
                <a:cubicBezTo>
                  <a:pt x="11795595" y="16174580"/>
                  <a:pt x="11105467" y="16536871"/>
                  <a:pt x="10438101" y="16887383"/>
                </a:cubicBezTo>
                <a:cubicBezTo>
                  <a:pt x="9833913" y="17204518"/>
                  <a:pt x="9209189" y="17532649"/>
                  <a:pt x="8833125" y="18070065"/>
                </a:cubicBezTo>
                <a:lnTo>
                  <a:pt x="8833125" y="18070457"/>
                </a:lnTo>
                <a:cubicBezTo>
                  <a:pt x="8535283" y="18496229"/>
                  <a:pt x="8422921" y="19023045"/>
                  <a:pt x="8358435" y="19434417"/>
                </a:cubicBezTo>
                <a:cubicBezTo>
                  <a:pt x="8257323" y="20079029"/>
                  <a:pt x="8228283" y="20738693"/>
                  <a:pt x="8271841" y="21395215"/>
                </a:cubicBezTo>
                <a:lnTo>
                  <a:pt x="8258761" y="21396129"/>
                </a:lnTo>
                <a:cubicBezTo>
                  <a:pt x="8215071" y="20738693"/>
                  <a:pt x="8244241" y="20078113"/>
                  <a:pt x="8345483" y="19432453"/>
                </a:cubicBezTo>
                <a:cubicBezTo>
                  <a:pt x="8410233" y="19019641"/>
                  <a:pt x="8522855" y="18490993"/>
                  <a:pt x="8822399" y="18062997"/>
                </a:cubicBezTo>
                <a:cubicBezTo>
                  <a:pt x="9200295" y="17522964"/>
                  <a:pt x="9826587" y="17194048"/>
                  <a:pt x="10432085" y="16876127"/>
                </a:cubicBezTo>
                <a:cubicBezTo>
                  <a:pt x="11097619" y="16526532"/>
                  <a:pt x="11785915" y="16165157"/>
                  <a:pt x="12124439" y="15524340"/>
                </a:cubicBezTo>
                <a:cubicBezTo>
                  <a:pt x="12361457" y="15075663"/>
                  <a:pt x="12392459" y="14564425"/>
                  <a:pt x="12406715" y="13990884"/>
                </a:cubicBezTo>
                <a:cubicBezTo>
                  <a:pt x="12411031" y="13819032"/>
                  <a:pt x="12414563" y="13643776"/>
                  <a:pt x="12418095" y="13474409"/>
                </a:cubicBezTo>
                <a:cubicBezTo>
                  <a:pt x="12444779" y="12169349"/>
                  <a:pt x="12472379" y="10819787"/>
                  <a:pt x="12833139" y="9558181"/>
                </a:cubicBezTo>
                <a:cubicBezTo>
                  <a:pt x="13046613" y="8811480"/>
                  <a:pt x="13388537" y="8119881"/>
                  <a:pt x="13821763" y="7558120"/>
                </a:cubicBezTo>
                <a:cubicBezTo>
                  <a:pt x="14308487" y="6926858"/>
                  <a:pt x="14897111" y="6465879"/>
                  <a:pt x="15571019" y="6188141"/>
                </a:cubicBezTo>
                <a:close/>
                <a:moveTo>
                  <a:pt x="15371933" y="5745877"/>
                </a:moveTo>
                <a:lnTo>
                  <a:pt x="15376643" y="5758049"/>
                </a:lnTo>
                <a:cubicBezTo>
                  <a:pt x="14681937" y="6021785"/>
                  <a:pt x="14072647" y="6472555"/>
                  <a:pt x="13565779" y="7097663"/>
                </a:cubicBezTo>
                <a:cubicBezTo>
                  <a:pt x="13114371" y="7654320"/>
                  <a:pt x="12755311" y="8344350"/>
                  <a:pt x="12527319" y="9093146"/>
                </a:cubicBezTo>
                <a:cubicBezTo>
                  <a:pt x="12141835" y="10359462"/>
                  <a:pt x="12097623" y="11723683"/>
                  <a:pt x="12054981" y="13043011"/>
                </a:cubicBezTo>
                <a:cubicBezTo>
                  <a:pt x="12049487" y="13214339"/>
                  <a:pt x="12043731" y="13391559"/>
                  <a:pt x="12037323" y="13565376"/>
                </a:cubicBezTo>
                <a:cubicBezTo>
                  <a:pt x="12015871" y="14147030"/>
                  <a:pt x="11977807" y="14665337"/>
                  <a:pt x="11727183" y="15116108"/>
                </a:cubicBezTo>
                <a:cubicBezTo>
                  <a:pt x="11369301" y="15759933"/>
                  <a:pt x="10654845" y="16109790"/>
                  <a:pt x="9963933" y="16448131"/>
                </a:cubicBezTo>
                <a:cubicBezTo>
                  <a:pt x="9338423" y="16754402"/>
                  <a:pt x="8691593" y="17071146"/>
                  <a:pt x="8298263" y="17605813"/>
                </a:cubicBezTo>
                <a:lnTo>
                  <a:pt x="8298263" y="17606077"/>
                </a:lnTo>
                <a:cubicBezTo>
                  <a:pt x="7986687" y="18029621"/>
                  <a:pt x="7864907" y="18559969"/>
                  <a:pt x="7793749" y="18974745"/>
                </a:cubicBezTo>
                <a:cubicBezTo>
                  <a:pt x="7682171" y="19624725"/>
                  <a:pt x="7644369" y="20291585"/>
                  <a:pt x="7681649" y="20957009"/>
                </a:cubicBezTo>
                <a:lnTo>
                  <a:pt x="7668569" y="20957793"/>
                </a:lnTo>
                <a:cubicBezTo>
                  <a:pt x="7631289" y="20291325"/>
                  <a:pt x="7669091" y="19623417"/>
                  <a:pt x="7780799" y="18972521"/>
                </a:cubicBezTo>
                <a:cubicBezTo>
                  <a:pt x="7852219" y="18556305"/>
                  <a:pt x="7974391" y="18023993"/>
                  <a:pt x="8287669" y="17598223"/>
                </a:cubicBezTo>
                <a:cubicBezTo>
                  <a:pt x="8682961" y="17060937"/>
                  <a:pt x="9331231" y="16743408"/>
                  <a:pt x="9958179" y="16436482"/>
                </a:cubicBezTo>
                <a:cubicBezTo>
                  <a:pt x="10647259" y="16099059"/>
                  <a:pt x="11359883" y="15750248"/>
                  <a:pt x="11715803" y="15109955"/>
                </a:cubicBezTo>
                <a:cubicBezTo>
                  <a:pt x="11964987" y="14661672"/>
                  <a:pt x="12002921" y="14145067"/>
                  <a:pt x="12024243" y="13564982"/>
                </a:cubicBezTo>
                <a:cubicBezTo>
                  <a:pt x="12030651" y="13391166"/>
                  <a:pt x="12036407" y="13214078"/>
                  <a:pt x="12041899" y="13042749"/>
                </a:cubicBezTo>
                <a:cubicBezTo>
                  <a:pt x="12084675" y="11722636"/>
                  <a:pt x="12128755" y="10357500"/>
                  <a:pt x="12514759" y="9089481"/>
                </a:cubicBezTo>
                <a:cubicBezTo>
                  <a:pt x="12743147" y="8339114"/>
                  <a:pt x="13103121" y="7647514"/>
                  <a:pt x="13555575" y="7089548"/>
                </a:cubicBezTo>
                <a:cubicBezTo>
                  <a:pt x="14064013" y="6462607"/>
                  <a:pt x="14675135" y="6010528"/>
                  <a:pt x="15371933" y="5745877"/>
                </a:cubicBezTo>
                <a:close/>
                <a:moveTo>
                  <a:pt x="15172847" y="5303745"/>
                </a:moveTo>
                <a:lnTo>
                  <a:pt x="15177165" y="5316048"/>
                </a:lnTo>
                <a:cubicBezTo>
                  <a:pt x="14459699" y="5566825"/>
                  <a:pt x="13827911" y="6008695"/>
                  <a:pt x="13299459" y="6629486"/>
                </a:cubicBezTo>
                <a:cubicBezTo>
                  <a:pt x="12828823" y="7182346"/>
                  <a:pt x="12451713" y="7872245"/>
                  <a:pt x="12208939" y="8624837"/>
                </a:cubicBezTo>
                <a:cubicBezTo>
                  <a:pt x="11798211" y="9897437"/>
                  <a:pt x="11737649" y="11277102"/>
                  <a:pt x="11678917" y="12611481"/>
                </a:cubicBezTo>
                <a:cubicBezTo>
                  <a:pt x="11671199" y="12784904"/>
                  <a:pt x="11663351" y="12964087"/>
                  <a:pt x="11654851" y="13139866"/>
                </a:cubicBezTo>
                <a:cubicBezTo>
                  <a:pt x="11626335" y="13728197"/>
                  <a:pt x="11581337" y="14251870"/>
                  <a:pt x="11318551" y="14702248"/>
                </a:cubicBezTo>
                <a:cubicBezTo>
                  <a:pt x="10943139" y="15345550"/>
                  <a:pt x="10204355" y="15682842"/>
                  <a:pt x="9489897" y="16009010"/>
                </a:cubicBezTo>
                <a:cubicBezTo>
                  <a:pt x="8842935" y="16304418"/>
                  <a:pt x="8174131" y="16609775"/>
                  <a:pt x="7763535" y="17141694"/>
                </a:cubicBezTo>
                <a:lnTo>
                  <a:pt x="7763795" y="17141563"/>
                </a:lnTo>
                <a:cubicBezTo>
                  <a:pt x="7438615" y="17563014"/>
                  <a:pt x="7307417" y="18096897"/>
                  <a:pt x="7229587" y="18515077"/>
                </a:cubicBezTo>
                <a:cubicBezTo>
                  <a:pt x="7107547" y="19170291"/>
                  <a:pt x="7061373" y="19844481"/>
                  <a:pt x="7092243" y="20518805"/>
                </a:cubicBezTo>
                <a:lnTo>
                  <a:pt x="7079163" y="20519329"/>
                </a:lnTo>
                <a:cubicBezTo>
                  <a:pt x="7048293" y="19843957"/>
                  <a:pt x="7094597" y="19168851"/>
                  <a:pt x="7216769" y="18512589"/>
                </a:cubicBezTo>
                <a:cubicBezTo>
                  <a:pt x="7294859" y="18093101"/>
                  <a:pt x="7426449" y="17557125"/>
                  <a:pt x="7753463" y="17133580"/>
                </a:cubicBezTo>
                <a:cubicBezTo>
                  <a:pt x="8166019" y="16599042"/>
                  <a:pt x="8836395" y="16292900"/>
                  <a:pt x="9484665" y="15996968"/>
                </a:cubicBezTo>
                <a:cubicBezTo>
                  <a:pt x="10197291" y="15671586"/>
                  <a:pt x="10934245" y="15335211"/>
                  <a:pt x="11307431" y="14695573"/>
                </a:cubicBezTo>
                <a:cubicBezTo>
                  <a:pt x="11568779" y="14247812"/>
                  <a:pt x="11613647" y="13725840"/>
                  <a:pt x="11642031" y="13139212"/>
                </a:cubicBezTo>
                <a:cubicBezTo>
                  <a:pt x="11650533" y="12963432"/>
                  <a:pt x="11658383" y="12784250"/>
                  <a:pt x="11665967" y="12610958"/>
                </a:cubicBezTo>
                <a:cubicBezTo>
                  <a:pt x="11724569" y="11275662"/>
                  <a:pt x="11785263" y="9895081"/>
                  <a:pt x="12196511" y="8620780"/>
                </a:cubicBezTo>
                <a:cubicBezTo>
                  <a:pt x="12439941" y="7866617"/>
                  <a:pt x="12817835" y="7175148"/>
                  <a:pt x="13289519" y="6620978"/>
                </a:cubicBezTo>
                <a:cubicBezTo>
                  <a:pt x="13819539" y="5998355"/>
                  <a:pt x="14453159" y="5555176"/>
                  <a:pt x="15172847" y="5303745"/>
                </a:cubicBezTo>
                <a:close/>
                <a:moveTo>
                  <a:pt x="14973499" y="4861875"/>
                </a:moveTo>
                <a:lnTo>
                  <a:pt x="14977425" y="4874309"/>
                </a:lnTo>
                <a:cubicBezTo>
                  <a:pt x="14237071" y="5111867"/>
                  <a:pt x="13582783" y="5544968"/>
                  <a:pt x="13032879" y="6161438"/>
                </a:cubicBezTo>
                <a:cubicBezTo>
                  <a:pt x="12543145" y="6710505"/>
                  <a:pt x="12147983" y="7400401"/>
                  <a:pt x="11890299" y="8156660"/>
                </a:cubicBezTo>
                <a:cubicBezTo>
                  <a:pt x="11454455" y="9435672"/>
                  <a:pt x="11377281" y="10830913"/>
                  <a:pt x="11302591" y="12180344"/>
                </a:cubicBezTo>
                <a:cubicBezTo>
                  <a:pt x="11292911" y="12355600"/>
                  <a:pt x="11282839" y="12536746"/>
                  <a:pt x="11272245" y="12714488"/>
                </a:cubicBezTo>
                <a:cubicBezTo>
                  <a:pt x="11236665" y="13309363"/>
                  <a:pt x="11184867" y="13838403"/>
                  <a:pt x="10909783" y="14288388"/>
                </a:cubicBezTo>
                <a:cubicBezTo>
                  <a:pt x="10516977" y="14931036"/>
                  <a:pt x="9753731" y="15255762"/>
                  <a:pt x="9015729" y="15569888"/>
                </a:cubicBezTo>
                <a:cubicBezTo>
                  <a:pt x="8347577" y="15854173"/>
                  <a:pt x="7656665" y="16148272"/>
                  <a:pt x="7228803" y="16677442"/>
                </a:cubicBezTo>
                <a:lnTo>
                  <a:pt x="7228935" y="16677311"/>
                </a:lnTo>
                <a:cubicBezTo>
                  <a:pt x="6890019" y="17096538"/>
                  <a:pt x="6749403" y="17634085"/>
                  <a:pt x="6664903" y="18055537"/>
                </a:cubicBezTo>
                <a:cubicBezTo>
                  <a:pt x="6532397" y="18715985"/>
                  <a:pt x="6477721" y="19397377"/>
                  <a:pt x="6502181" y="20080729"/>
                </a:cubicBezTo>
                <a:lnTo>
                  <a:pt x="6489101" y="20081253"/>
                </a:lnTo>
                <a:cubicBezTo>
                  <a:pt x="6464509" y="19396853"/>
                  <a:pt x="6519447" y="18714545"/>
                  <a:pt x="6652083" y="18053051"/>
                </a:cubicBezTo>
                <a:cubicBezTo>
                  <a:pt x="6736975" y="17630159"/>
                  <a:pt x="6878115" y="17090649"/>
                  <a:pt x="7218731" y="16669196"/>
                </a:cubicBezTo>
                <a:cubicBezTo>
                  <a:pt x="7648555" y="16137539"/>
                  <a:pt x="8341037" y="15842786"/>
                  <a:pt x="9010759" y="15557847"/>
                </a:cubicBezTo>
                <a:cubicBezTo>
                  <a:pt x="9746929" y="15244506"/>
                  <a:pt x="10508083" y="14920695"/>
                  <a:pt x="10898667" y="14281582"/>
                </a:cubicBezTo>
                <a:cubicBezTo>
                  <a:pt x="11172179" y="13834214"/>
                  <a:pt x="11223847" y="13306876"/>
                  <a:pt x="11259295" y="12713702"/>
                </a:cubicBezTo>
                <a:cubicBezTo>
                  <a:pt x="11269891" y="12536091"/>
                  <a:pt x="11279963" y="12354945"/>
                  <a:pt x="11289643" y="12179689"/>
                </a:cubicBezTo>
                <a:cubicBezTo>
                  <a:pt x="11364331" y="10829343"/>
                  <a:pt x="11441507" y="9433185"/>
                  <a:pt x="11878003" y="8152471"/>
                </a:cubicBezTo>
                <a:cubicBezTo>
                  <a:pt x="12136343" y="7394512"/>
                  <a:pt x="12532289" y="6703043"/>
                  <a:pt x="13023199" y="6152801"/>
                </a:cubicBezTo>
                <a:cubicBezTo>
                  <a:pt x="13574673" y="5534496"/>
                  <a:pt x="14230921" y="5100219"/>
                  <a:pt x="14973499" y="4861875"/>
                </a:cubicBezTo>
                <a:close/>
                <a:moveTo>
                  <a:pt x="14774023" y="4419747"/>
                </a:moveTo>
                <a:lnTo>
                  <a:pt x="14777687" y="4432312"/>
                </a:lnTo>
                <a:cubicBezTo>
                  <a:pt x="14014571" y="4656781"/>
                  <a:pt x="13337787" y="5081113"/>
                  <a:pt x="12766299" y="5693264"/>
                </a:cubicBezTo>
                <a:cubicBezTo>
                  <a:pt x="12257467" y="6238404"/>
                  <a:pt x="11844387" y="6928171"/>
                  <a:pt x="11571787" y="7688224"/>
                </a:cubicBezTo>
                <a:cubicBezTo>
                  <a:pt x="11110701" y="8973392"/>
                  <a:pt x="11017045" y="10384200"/>
                  <a:pt x="10926397" y="11748552"/>
                </a:cubicBezTo>
                <a:cubicBezTo>
                  <a:pt x="10914623" y="11925771"/>
                  <a:pt x="10902459" y="12109010"/>
                  <a:pt x="10889641" y="12288848"/>
                </a:cubicBezTo>
                <a:cubicBezTo>
                  <a:pt x="10846867" y="12890266"/>
                  <a:pt x="10788135" y="13424803"/>
                  <a:pt x="10500887" y="13874396"/>
                </a:cubicBezTo>
                <a:cubicBezTo>
                  <a:pt x="10090683" y="14516520"/>
                  <a:pt x="9303107" y="14828682"/>
                  <a:pt x="8541563" y="15130636"/>
                </a:cubicBezTo>
                <a:cubicBezTo>
                  <a:pt x="7852087" y="15404056"/>
                  <a:pt x="7139071" y="15686769"/>
                  <a:pt x="6693943" y="16213191"/>
                </a:cubicBezTo>
                <a:lnTo>
                  <a:pt x="6693679" y="16213060"/>
                </a:lnTo>
                <a:cubicBezTo>
                  <a:pt x="6508461" y="16432031"/>
                  <a:pt x="6273667" y="16787255"/>
                  <a:pt x="6099957" y="17595997"/>
                </a:cubicBezTo>
                <a:cubicBezTo>
                  <a:pt x="5957119" y="18261813"/>
                  <a:pt x="5893807" y="18950271"/>
                  <a:pt x="5911859" y="19642657"/>
                </a:cubicBezTo>
                <a:lnTo>
                  <a:pt x="5898779" y="19643049"/>
                </a:lnTo>
                <a:cubicBezTo>
                  <a:pt x="5880727" y="18949749"/>
                  <a:pt x="5944037" y="18260111"/>
                  <a:pt x="6087269" y="17593381"/>
                </a:cubicBezTo>
                <a:cubicBezTo>
                  <a:pt x="6261501" y="16781759"/>
                  <a:pt x="6497603" y="16424964"/>
                  <a:pt x="6683739" y="16204683"/>
                </a:cubicBezTo>
                <a:cubicBezTo>
                  <a:pt x="7130961" y="15675775"/>
                  <a:pt x="7845547" y="15392407"/>
                  <a:pt x="8536591" y="15118463"/>
                </a:cubicBezTo>
                <a:cubicBezTo>
                  <a:pt x="9296307" y="14817295"/>
                  <a:pt x="10081791" y="14505788"/>
                  <a:pt x="10489771" y="13867328"/>
                </a:cubicBezTo>
                <a:cubicBezTo>
                  <a:pt x="10775319" y="13420353"/>
                  <a:pt x="10833787" y="12887649"/>
                  <a:pt x="10876431" y="12287932"/>
                </a:cubicBezTo>
                <a:cubicBezTo>
                  <a:pt x="10889247" y="12108095"/>
                  <a:pt x="10901413" y="11924855"/>
                  <a:pt x="10913187" y="11747635"/>
                </a:cubicBezTo>
                <a:cubicBezTo>
                  <a:pt x="11003963" y="10382499"/>
                  <a:pt x="11097751" y="8970773"/>
                  <a:pt x="11559363" y="7683775"/>
                </a:cubicBezTo>
                <a:cubicBezTo>
                  <a:pt x="11832613" y="6922019"/>
                  <a:pt x="12246611" y="6230682"/>
                  <a:pt x="12756751" y="5684235"/>
                </a:cubicBezTo>
                <a:cubicBezTo>
                  <a:pt x="13329807" y="5070380"/>
                  <a:pt x="14008553" y="4644870"/>
                  <a:pt x="14774023" y="4419747"/>
                </a:cubicBezTo>
                <a:close/>
                <a:moveTo>
                  <a:pt x="14574675" y="3977875"/>
                </a:moveTo>
                <a:lnTo>
                  <a:pt x="14578077" y="3990571"/>
                </a:lnTo>
                <a:cubicBezTo>
                  <a:pt x="13792071" y="4201951"/>
                  <a:pt x="13092787" y="4617251"/>
                  <a:pt x="12499847" y="5225217"/>
                </a:cubicBezTo>
                <a:cubicBezTo>
                  <a:pt x="11971919" y="5766429"/>
                  <a:pt x="11540787" y="6456325"/>
                  <a:pt x="11253279" y="7220044"/>
                </a:cubicBezTo>
                <a:cubicBezTo>
                  <a:pt x="10767075" y="8511623"/>
                  <a:pt x="10656807" y="9938010"/>
                  <a:pt x="10550201" y="11317414"/>
                </a:cubicBezTo>
                <a:cubicBezTo>
                  <a:pt x="10536335" y="11496465"/>
                  <a:pt x="10522079" y="11681800"/>
                  <a:pt x="10507167" y="11863469"/>
                </a:cubicBezTo>
                <a:cubicBezTo>
                  <a:pt x="10457331" y="12471432"/>
                  <a:pt x="10391797" y="13011335"/>
                  <a:pt x="10092253" y="13460536"/>
                </a:cubicBezTo>
                <a:cubicBezTo>
                  <a:pt x="9664521" y="14102006"/>
                  <a:pt x="8852615" y="14401733"/>
                  <a:pt x="8067523" y="14691514"/>
                </a:cubicBezTo>
                <a:cubicBezTo>
                  <a:pt x="7356599" y="14953940"/>
                  <a:pt x="6621475" y="15225266"/>
                  <a:pt x="6159211" y="15749070"/>
                </a:cubicBezTo>
                <a:lnTo>
                  <a:pt x="6159079" y="15749201"/>
                </a:lnTo>
                <a:cubicBezTo>
                  <a:pt x="5966795" y="15967126"/>
                  <a:pt x="5722061" y="16321826"/>
                  <a:pt x="5535663" y="17136982"/>
                </a:cubicBezTo>
                <a:cubicBezTo>
                  <a:pt x="5382229" y="17808031"/>
                  <a:pt x="5310417" y="18503821"/>
                  <a:pt x="5322190" y="19204975"/>
                </a:cubicBezTo>
                <a:lnTo>
                  <a:pt x="5309109" y="19205235"/>
                </a:lnTo>
                <a:cubicBezTo>
                  <a:pt x="5297337" y="18502905"/>
                  <a:pt x="5369280" y="17806069"/>
                  <a:pt x="5522975" y="17133970"/>
                </a:cubicBezTo>
                <a:cubicBezTo>
                  <a:pt x="5710027" y="16315935"/>
                  <a:pt x="5956071" y="15959534"/>
                  <a:pt x="6149399" y="15740431"/>
                </a:cubicBezTo>
                <a:cubicBezTo>
                  <a:pt x="6613887" y="15214272"/>
                  <a:pt x="7350583" y="14942291"/>
                  <a:pt x="8062945" y="14679342"/>
                </a:cubicBezTo>
                <a:cubicBezTo>
                  <a:pt x="8846075" y="14390215"/>
                  <a:pt x="9656019" y="14091273"/>
                  <a:pt x="10081267" y="13453336"/>
                </a:cubicBezTo>
                <a:cubicBezTo>
                  <a:pt x="10378977" y="13006755"/>
                  <a:pt x="10444379" y="12468553"/>
                  <a:pt x="10494087" y="11862422"/>
                </a:cubicBezTo>
                <a:cubicBezTo>
                  <a:pt x="10508997" y="11680753"/>
                  <a:pt x="10523255" y="11495549"/>
                  <a:pt x="10537121" y="11316369"/>
                </a:cubicBezTo>
                <a:cubicBezTo>
                  <a:pt x="10643727" y="9936178"/>
                  <a:pt x="10754127" y="8508744"/>
                  <a:pt x="11240983" y="7215463"/>
                </a:cubicBezTo>
                <a:cubicBezTo>
                  <a:pt x="11529147" y="6450043"/>
                  <a:pt x="11961195" y="5758574"/>
                  <a:pt x="12490431" y="5216053"/>
                </a:cubicBezTo>
                <a:cubicBezTo>
                  <a:pt x="13085069" y="4606519"/>
                  <a:pt x="13786315" y="4189909"/>
                  <a:pt x="14574675" y="3977875"/>
                </a:cubicBezTo>
                <a:close/>
                <a:moveTo>
                  <a:pt x="14375591" y="3535875"/>
                </a:moveTo>
                <a:lnTo>
                  <a:pt x="14378731" y="3548571"/>
                </a:lnTo>
                <a:cubicBezTo>
                  <a:pt x="13569835" y="3746862"/>
                  <a:pt x="12848051" y="4153393"/>
                  <a:pt x="12233531" y="4757038"/>
                </a:cubicBezTo>
                <a:cubicBezTo>
                  <a:pt x="11686373" y="5294455"/>
                  <a:pt x="11237319" y="5984222"/>
                  <a:pt x="10934899" y="6751736"/>
                </a:cubicBezTo>
                <a:cubicBezTo>
                  <a:pt x="10423451" y="8049598"/>
                  <a:pt x="10296703" y="9491429"/>
                  <a:pt x="10174137" y="10885884"/>
                </a:cubicBezTo>
                <a:cubicBezTo>
                  <a:pt x="10158179" y="11067030"/>
                  <a:pt x="10141699" y="11254328"/>
                  <a:pt x="10124695" y="11437960"/>
                </a:cubicBezTo>
                <a:cubicBezTo>
                  <a:pt x="10067793" y="12052598"/>
                  <a:pt x="9995195" y="12597868"/>
                  <a:pt x="9683487" y="13046674"/>
                </a:cubicBezTo>
                <a:cubicBezTo>
                  <a:pt x="9238359" y="13687491"/>
                  <a:pt x="8402123" y="13974653"/>
                  <a:pt x="7593487" y="14252394"/>
                </a:cubicBezTo>
                <a:lnTo>
                  <a:pt x="7593619" y="14252525"/>
                </a:lnTo>
                <a:cubicBezTo>
                  <a:pt x="6861371" y="14503955"/>
                  <a:pt x="6104143" y="14763894"/>
                  <a:pt x="5624611" y="15284950"/>
                </a:cubicBezTo>
                <a:cubicBezTo>
                  <a:pt x="5425003" y="15501696"/>
                  <a:pt x="5170457" y="15855873"/>
                  <a:pt x="4971371" y="16677441"/>
                </a:cubicBezTo>
                <a:cubicBezTo>
                  <a:pt x="4807473" y="17353728"/>
                  <a:pt x="4727028" y="18056713"/>
                  <a:pt x="4732391" y="18767029"/>
                </a:cubicBezTo>
                <a:lnTo>
                  <a:pt x="4719310" y="18767029"/>
                </a:lnTo>
                <a:cubicBezTo>
                  <a:pt x="4713947" y="18055667"/>
                  <a:pt x="4794392" y="17351633"/>
                  <a:pt x="4958552" y="16674300"/>
                </a:cubicBezTo>
                <a:cubicBezTo>
                  <a:pt x="5158292" y="15849852"/>
                  <a:pt x="5414277" y="15493974"/>
                  <a:pt x="5614801" y="15276049"/>
                </a:cubicBezTo>
                <a:cubicBezTo>
                  <a:pt x="6096555" y="14752638"/>
                  <a:pt x="6855355" y="14492044"/>
                  <a:pt x="7589171" y="14240089"/>
                </a:cubicBezTo>
                <a:cubicBezTo>
                  <a:pt x="8395975" y="13963135"/>
                  <a:pt x="9230119" y="13676628"/>
                  <a:pt x="9672763" y="13039345"/>
                </a:cubicBezTo>
                <a:cubicBezTo>
                  <a:pt x="9982639" y="12593156"/>
                  <a:pt x="10054843" y="12049588"/>
                  <a:pt x="10111613" y="11436913"/>
                </a:cubicBezTo>
                <a:cubicBezTo>
                  <a:pt x="10128619" y="11253150"/>
                  <a:pt x="10145099" y="11065982"/>
                  <a:pt x="10161057" y="10884837"/>
                </a:cubicBezTo>
                <a:cubicBezTo>
                  <a:pt x="10283751" y="9489597"/>
                  <a:pt x="10410633" y="8046718"/>
                  <a:pt x="10922735" y="6747024"/>
                </a:cubicBezTo>
                <a:cubicBezTo>
                  <a:pt x="11225809" y="5977808"/>
                  <a:pt x="11675909" y="5286471"/>
                  <a:pt x="12224375" y="4747745"/>
                </a:cubicBezTo>
                <a:cubicBezTo>
                  <a:pt x="12840595" y="4142399"/>
                  <a:pt x="13564339" y="3734689"/>
                  <a:pt x="14375591" y="3535875"/>
                </a:cubicBezTo>
                <a:close/>
                <a:moveTo>
                  <a:pt x="14176245" y="3093744"/>
                </a:moveTo>
                <a:lnTo>
                  <a:pt x="14179123" y="3106571"/>
                </a:lnTo>
                <a:cubicBezTo>
                  <a:pt x="13347335" y="3291642"/>
                  <a:pt x="12603055" y="3689405"/>
                  <a:pt x="11967079" y="4288730"/>
                </a:cubicBezTo>
                <a:cubicBezTo>
                  <a:pt x="11400827" y="4822350"/>
                  <a:pt x="10933723" y="5512118"/>
                  <a:pt x="10616389" y="6283297"/>
                </a:cubicBezTo>
                <a:cubicBezTo>
                  <a:pt x="10079827" y="7587572"/>
                  <a:pt x="9936465" y="9044984"/>
                  <a:pt x="9797943" y="10454486"/>
                </a:cubicBezTo>
                <a:cubicBezTo>
                  <a:pt x="9780023" y="10637595"/>
                  <a:pt x="9761317" y="10826856"/>
                  <a:pt x="9742219" y="11012452"/>
                </a:cubicBezTo>
                <a:cubicBezTo>
                  <a:pt x="9678125" y="11633634"/>
                  <a:pt x="9598727" y="12184270"/>
                  <a:pt x="9274723" y="12632684"/>
                </a:cubicBezTo>
                <a:cubicBezTo>
                  <a:pt x="8812195" y="13272977"/>
                  <a:pt x="7951499" y="13547574"/>
                  <a:pt x="7119319" y="13813141"/>
                </a:cubicBezTo>
                <a:lnTo>
                  <a:pt x="7119319" y="13813010"/>
                </a:lnTo>
                <a:cubicBezTo>
                  <a:pt x="6365751" y="14053447"/>
                  <a:pt x="5586415" y="14302130"/>
                  <a:pt x="5089619" y="14820436"/>
                </a:cubicBezTo>
                <a:cubicBezTo>
                  <a:pt x="4882947" y="15036137"/>
                  <a:pt x="4618459" y="15389789"/>
                  <a:pt x="4406687" y="16217771"/>
                </a:cubicBezTo>
                <a:cubicBezTo>
                  <a:pt x="4232323" y="16899294"/>
                  <a:pt x="4143376" y="17609479"/>
                  <a:pt x="4142329" y="18328695"/>
                </a:cubicBezTo>
                <a:lnTo>
                  <a:pt x="4129249" y="18328695"/>
                </a:lnTo>
                <a:cubicBezTo>
                  <a:pt x="4130296" y="17608431"/>
                  <a:pt x="4219374" y="16897068"/>
                  <a:pt x="4393998" y="16214499"/>
                </a:cubicBezTo>
                <a:cubicBezTo>
                  <a:pt x="4606556" y="15383638"/>
                  <a:pt x="4872352" y="15028152"/>
                  <a:pt x="5080201" y="14811406"/>
                </a:cubicBezTo>
                <a:cubicBezTo>
                  <a:pt x="5579353" y="14290743"/>
                  <a:pt x="6360259" y="14041538"/>
                  <a:pt x="7115395" y="13800577"/>
                </a:cubicBezTo>
                <a:cubicBezTo>
                  <a:pt x="7945615" y="13535664"/>
                  <a:pt x="8804087" y="13261720"/>
                  <a:pt x="9264127" y="12624962"/>
                </a:cubicBezTo>
                <a:cubicBezTo>
                  <a:pt x="9586169" y="12179166"/>
                  <a:pt x="9665307" y="11630231"/>
                  <a:pt x="9729139" y="11011012"/>
                </a:cubicBezTo>
                <a:cubicBezTo>
                  <a:pt x="9748235" y="10825416"/>
                  <a:pt x="9766811" y="10636156"/>
                  <a:pt x="9784863" y="10453177"/>
                </a:cubicBezTo>
                <a:cubicBezTo>
                  <a:pt x="9923515" y="9042758"/>
                  <a:pt x="10066877" y="7584431"/>
                  <a:pt x="10604223" y="6278322"/>
                </a:cubicBezTo>
                <a:cubicBezTo>
                  <a:pt x="10922211" y="5505311"/>
                  <a:pt x="11390361" y="4814105"/>
                  <a:pt x="11958055" y="4279175"/>
                </a:cubicBezTo>
                <a:cubicBezTo>
                  <a:pt x="12595859" y="3678278"/>
                  <a:pt x="13342101" y="3279471"/>
                  <a:pt x="14176245" y="3093744"/>
                </a:cubicBezTo>
                <a:close/>
                <a:moveTo>
                  <a:pt x="13977029" y="2651741"/>
                </a:moveTo>
                <a:lnTo>
                  <a:pt x="13979645" y="2664568"/>
                </a:lnTo>
                <a:cubicBezTo>
                  <a:pt x="13124967" y="2836682"/>
                  <a:pt x="12358187" y="3225544"/>
                  <a:pt x="11700631" y="3820549"/>
                </a:cubicBezTo>
                <a:cubicBezTo>
                  <a:pt x="11115147" y="4350375"/>
                  <a:pt x="10630123" y="5040011"/>
                  <a:pt x="10297879" y="5814985"/>
                </a:cubicBezTo>
                <a:cubicBezTo>
                  <a:pt x="9736071" y="7125543"/>
                  <a:pt x="9576227" y="8598530"/>
                  <a:pt x="9421747" y="10022956"/>
                </a:cubicBezTo>
                <a:cubicBezTo>
                  <a:pt x="9401603" y="10208028"/>
                  <a:pt x="9380935" y="10399382"/>
                  <a:pt x="9359615" y="10586942"/>
                </a:cubicBezTo>
                <a:cubicBezTo>
                  <a:pt x="9288457" y="11214800"/>
                  <a:pt x="9202127" y="11770802"/>
                  <a:pt x="8865957" y="12218823"/>
                </a:cubicBezTo>
                <a:cubicBezTo>
                  <a:pt x="8386035" y="12858461"/>
                  <a:pt x="7501007" y="13120625"/>
                  <a:pt x="6645283" y="13374020"/>
                </a:cubicBezTo>
                <a:lnTo>
                  <a:pt x="6645021" y="13373889"/>
                </a:lnTo>
                <a:cubicBezTo>
                  <a:pt x="5870003" y="13603462"/>
                  <a:pt x="5068690" y="13840757"/>
                  <a:pt x="4554627" y="14356316"/>
                </a:cubicBezTo>
                <a:cubicBezTo>
                  <a:pt x="4340761" y="14570838"/>
                  <a:pt x="4066463" y="14923967"/>
                  <a:pt x="3842002" y="15758363"/>
                </a:cubicBezTo>
                <a:cubicBezTo>
                  <a:pt x="3657174" y="16445250"/>
                  <a:pt x="3559725" y="17162635"/>
                  <a:pt x="3552399" y="17890621"/>
                </a:cubicBezTo>
                <a:lnTo>
                  <a:pt x="3539319" y="17890621"/>
                </a:lnTo>
                <a:cubicBezTo>
                  <a:pt x="3546775" y="17161327"/>
                  <a:pt x="3644355" y="16442895"/>
                  <a:pt x="3829445" y="15754960"/>
                </a:cubicBezTo>
                <a:cubicBezTo>
                  <a:pt x="4054691" y="14917554"/>
                  <a:pt x="4330427" y="14562723"/>
                  <a:pt x="4545471" y="14347024"/>
                </a:cubicBezTo>
                <a:cubicBezTo>
                  <a:pt x="5061889" y="13829108"/>
                  <a:pt x="5864769" y="13591290"/>
                  <a:pt x="6641359" y="13361324"/>
                </a:cubicBezTo>
                <a:cubicBezTo>
                  <a:pt x="7495123" y="13108453"/>
                  <a:pt x="8377923" y="12847074"/>
                  <a:pt x="8855363" y="12210839"/>
                </a:cubicBezTo>
                <a:cubicBezTo>
                  <a:pt x="9189569" y="11765435"/>
                  <a:pt x="9275507" y="11211136"/>
                  <a:pt x="9346535" y="10585371"/>
                </a:cubicBezTo>
                <a:cubicBezTo>
                  <a:pt x="9367855" y="10397812"/>
                  <a:pt x="9388655" y="10206457"/>
                  <a:pt x="9408667" y="10021516"/>
                </a:cubicBezTo>
                <a:cubicBezTo>
                  <a:pt x="9563279" y="8596044"/>
                  <a:pt x="9723253" y="7122141"/>
                  <a:pt x="10285845" y="5809750"/>
                </a:cubicBezTo>
                <a:cubicBezTo>
                  <a:pt x="10618875" y="5033076"/>
                  <a:pt x="11105075" y="4341867"/>
                  <a:pt x="11691867" y="3810864"/>
                </a:cubicBezTo>
                <a:cubicBezTo>
                  <a:pt x="12351255" y="3214287"/>
                  <a:pt x="13119995" y="2824248"/>
                  <a:pt x="13977029" y="2651741"/>
                </a:cubicBezTo>
                <a:close/>
                <a:moveTo>
                  <a:pt x="13777683" y="2210003"/>
                </a:moveTo>
                <a:lnTo>
                  <a:pt x="13780037" y="2222830"/>
                </a:lnTo>
                <a:cubicBezTo>
                  <a:pt x="12902467" y="2381725"/>
                  <a:pt x="12113189" y="2761817"/>
                  <a:pt x="11434181" y="3352504"/>
                </a:cubicBezTo>
                <a:cubicBezTo>
                  <a:pt x="10829601" y="3878533"/>
                  <a:pt x="10326527" y="4568038"/>
                  <a:pt x="9979369" y="5346809"/>
                </a:cubicBezTo>
                <a:cubicBezTo>
                  <a:pt x="9392315" y="6663649"/>
                  <a:pt x="9216123" y="8152080"/>
                  <a:pt x="9045553" y="9591557"/>
                </a:cubicBezTo>
                <a:cubicBezTo>
                  <a:pt x="9023447" y="9778593"/>
                  <a:pt x="9000555" y="9971911"/>
                  <a:pt x="8977143" y="10161563"/>
                </a:cubicBezTo>
                <a:cubicBezTo>
                  <a:pt x="8898791" y="10795835"/>
                  <a:pt x="8805527" y="11357334"/>
                  <a:pt x="8457191" y="11804963"/>
                </a:cubicBezTo>
                <a:cubicBezTo>
                  <a:pt x="7959741" y="12444078"/>
                  <a:pt x="7050385" y="12693545"/>
                  <a:pt x="6171115" y="12934899"/>
                </a:cubicBezTo>
                <a:cubicBezTo>
                  <a:pt x="5374774" y="13153347"/>
                  <a:pt x="4551357" y="13379386"/>
                  <a:pt x="4020027" y="13892196"/>
                </a:cubicBezTo>
                <a:lnTo>
                  <a:pt x="4020027" y="13892065"/>
                </a:lnTo>
                <a:cubicBezTo>
                  <a:pt x="3798967" y="14105408"/>
                  <a:pt x="3514859" y="14458146"/>
                  <a:pt x="3277579" y="15298955"/>
                </a:cubicBezTo>
                <a:cubicBezTo>
                  <a:pt x="3082418" y="15991078"/>
                  <a:pt x="2976335" y="16715791"/>
                  <a:pt x="2962600" y="17452808"/>
                </a:cubicBezTo>
                <a:lnTo>
                  <a:pt x="2949520" y="17452547"/>
                </a:lnTo>
                <a:cubicBezTo>
                  <a:pt x="2963254" y="16714352"/>
                  <a:pt x="3069468" y="15988590"/>
                  <a:pt x="3265021" y="15295420"/>
                </a:cubicBezTo>
                <a:cubicBezTo>
                  <a:pt x="3503217" y="14451732"/>
                  <a:pt x="3788764" y="14097293"/>
                  <a:pt x="4011002" y="13882773"/>
                </a:cubicBezTo>
                <a:cubicBezTo>
                  <a:pt x="4544817" y="13367606"/>
                  <a:pt x="5369803" y="13141174"/>
                  <a:pt x="6167713" y="12922202"/>
                </a:cubicBezTo>
                <a:cubicBezTo>
                  <a:pt x="7045023" y="12681504"/>
                  <a:pt x="7952155" y="12432429"/>
                  <a:pt x="8446859" y="11796848"/>
                </a:cubicBezTo>
                <a:cubicBezTo>
                  <a:pt x="8793099" y="11351837"/>
                  <a:pt x="8885971" y="10792170"/>
                  <a:pt x="8964061" y="10159862"/>
                </a:cubicBezTo>
                <a:cubicBezTo>
                  <a:pt x="8987475" y="9970340"/>
                  <a:pt x="9010367" y="9777021"/>
                  <a:pt x="9032473" y="9589986"/>
                </a:cubicBezTo>
                <a:cubicBezTo>
                  <a:pt x="9203043" y="8149593"/>
                  <a:pt x="9379499" y="6660114"/>
                  <a:pt x="9967335" y="5341443"/>
                </a:cubicBezTo>
                <a:cubicBezTo>
                  <a:pt x="10315275" y="4560971"/>
                  <a:pt x="10819531" y="3869895"/>
                  <a:pt x="11425547" y="3342687"/>
                </a:cubicBezTo>
                <a:cubicBezTo>
                  <a:pt x="12106387" y="2750430"/>
                  <a:pt x="12897759" y="2369422"/>
                  <a:pt x="13777683" y="2210003"/>
                </a:cubicBezTo>
                <a:close/>
                <a:moveTo>
                  <a:pt x="13578467" y="1768004"/>
                </a:moveTo>
                <a:lnTo>
                  <a:pt x="13580559" y="1780962"/>
                </a:lnTo>
                <a:cubicBezTo>
                  <a:pt x="12680099" y="1926768"/>
                  <a:pt x="11868323" y="2298091"/>
                  <a:pt x="11167731" y="2884458"/>
                </a:cubicBezTo>
                <a:cubicBezTo>
                  <a:pt x="10543923" y="3406429"/>
                  <a:pt x="10022927" y="4096066"/>
                  <a:pt x="9660859" y="4878500"/>
                </a:cubicBezTo>
                <a:cubicBezTo>
                  <a:pt x="9048691" y="6201753"/>
                  <a:pt x="8855887" y="7705761"/>
                  <a:pt x="8669359" y="9160294"/>
                </a:cubicBezTo>
                <a:cubicBezTo>
                  <a:pt x="8645159" y="9349156"/>
                  <a:pt x="8620043" y="9544568"/>
                  <a:pt x="8594537" y="9736054"/>
                </a:cubicBezTo>
                <a:cubicBezTo>
                  <a:pt x="8509123" y="10376870"/>
                  <a:pt x="8409055" y="10943735"/>
                  <a:pt x="8048427" y="11390971"/>
                </a:cubicBezTo>
                <a:cubicBezTo>
                  <a:pt x="7533579" y="12029432"/>
                  <a:pt x="6600023" y="12266465"/>
                  <a:pt x="5697079" y="12495646"/>
                </a:cubicBezTo>
                <a:cubicBezTo>
                  <a:pt x="4879416" y="12703231"/>
                  <a:pt x="4033893" y="12917883"/>
                  <a:pt x="3485297" y="13427945"/>
                </a:cubicBezTo>
                <a:lnTo>
                  <a:pt x="3485035" y="13428075"/>
                </a:lnTo>
                <a:cubicBezTo>
                  <a:pt x="3256781" y="13640241"/>
                  <a:pt x="2962862" y="13992455"/>
                  <a:pt x="2712894" y="14839677"/>
                </a:cubicBezTo>
                <a:cubicBezTo>
                  <a:pt x="2507268" y="15537035"/>
                  <a:pt x="2392683" y="16268948"/>
                  <a:pt x="2372539" y="17014996"/>
                </a:cubicBezTo>
                <a:lnTo>
                  <a:pt x="2359459" y="17014603"/>
                </a:lnTo>
                <a:cubicBezTo>
                  <a:pt x="2379734" y="16267508"/>
                  <a:pt x="2494450" y="15534417"/>
                  <a:pt x="2700467" y="14836012"/>
                </a:cubicBezTo>
                <a:cubicBezTo>
                  <a:pt x="2951351" y="13985780"/>
                  <a:pt x="3246840" y="13631864"/>
                  <a:pt x="3476272" y="13418520"/>
                </a:cubicBezTo>
                <a:cubicBezTo>
                  <a:pt x="4027222" y="12906103"/>
                  <a:pt x="4874445" y="12691058"/>
                  <a:pt x="5693677" y="12483081"/>
                </a:cubicBezTo>
                <a:cubicBezTo>
                  <a:pt x="6594531" y="12254424"/>
                  <a:pt x="7525991" y="12017914"/>
                  <a:pt x="8038093" y="11382856"/>
                </a:cubicBezTo>
                <a:cubicBezTo>
                  <a:pt x="8396629" y="10938238"/>
                  <a:pt x="8496303" y="10373205"/>
                  <a:pt x="8581457" y="9734353"/>
                </a:cubicBezTo>
                <a:cubicBezTo>
                  <a:pt x="8606963" y="9542738"/>
                  <a:pt x="8632079" y="9347454"/>
                  <a:pt x="8656279" y="9158593"/>
                </a:cubicBezTo>
                <a:cubicBezTo>
                  <a:pt x="8842935" y="7703145"/>
                  <a:pt x="9035873" y="6198090"/>
                  <a:pt x="9648955" y="4873003"/>
                </a:cubicBezTo>
                <a:cubicBezTo>
                  <a:pt x="10011809" y="4088868"/>
                  <a:pt x="10534113" y="3397660"/>
                  <a:pt x="11159359" y="2874380"/>
                </a:cubicBezTo>
                <a:cubicBezTo>
                  <a:pt x="11861783" y="2286442"/>
                  <a:pt x="12675651" y="1914203"/>
                  <a:pt x="13578467" y="1768004"/>
                </a:cubicBezTo>
                <a:close/>
                <a:moveTo>
                  <a:pt x="13378989" y="1325999"/>
                </a:moveTo>
                <a:lnTo>
                  <a:pt x="13380819" y="1338957"/>
                </a:lnTo>
                <a:cubicBezTo>
                  <a:pt x="12457599" y="1471675"/>
                  <a:pt x="11623325" y="1834097"/>
                  <a:pt x="10901151" y="2416145"/>
                </a:cubicBezTo>
                <a:cubicBezTo>
                  <a:pt x="10258245" y="2934322"/>
                  <a:pt x="9719199" y="3623827"/>
                  <a:pt x="9342219" y="4410057"/>
                </a:cubicBezTo>
                <a:cubicBezTo>
                  <a:pt x="8704807" y="5739593"/>
                  <a:pt x="8495519" y="7259045"/>
                  <a:pt x="8293031" y="8728628"/>
                </a:cubicBezTo>
                <a:cubicBezTo>
                  <a:pt x="8266739" y="8919591"/>
                  <a:pt x="8239663" y="9116966"/>
                  <a:pt x="8211933" y="9310415"/>
                </a:cubicBezTo>
                <a:cubicBezTo>
                  <a:pt x="8119323" y="9957906"/>
                  <a:pt x="8012323" y="10530138"/>
                  <a:pt x="7639531" y="10976981"/>
                </a:cubicBezTo>
                <a:cubicBezTo>
                  <a:pt x="7107285" y="11614787"/>
                  <a:pt x="6149271" y="11839386"/>
                  <a:pt x="5222910" y="12056395"/>
                </a:cubicBezTo>
                <a:cubicBezTo>
                  <a:pt x="4383927" y="12252985"/>
                  <a:pt x="3516298" y="12456381"/>
                  <a:pt x="2950435" y="12963694"/>
                </a:cubicBezTo>
                <a:lnTo>
                  <a:pt x="2950697" y="12963955"/>
                </a:lnTo>
                <a:cubicBezTo>
                  <a:pt x="2715248" y="13175074"/>
                  <a:pt x="2411388" y="13526764"/>
                  <a:pt x="2148732" y="14380399"/>
                </a:cubicBezTo>
                <a:cubicBezTo>
                  <a:pt x="1932512" y="15083125"/>
                  <a:pt x="1809555" y="15822236"/>
                  <a:pt x="1783001" y="16577185"/>
                </a:cubicBezTo>
                <a:lnTo>
                  <a:pt x="1769921" y="16576661"/>
                </a:lnTo>
                <a:cubicBezTo>
                  <a:pt x="1796474" y="15820534"/>
                  <a:pt x="1919693" y="15080246"/>
                  <a:pt x="2136306" y="14376474"/>
                </a:cubicBezTo>
                <a:cubicBezTo>
                  <a:pt x="2399878" y="13519695"/>
                  <a:pt x="2705307" y="13166305"/>
                  <a:pt x="2941933" y="12954139"/>
                </a:cubicBezTo>
                <a:cubicBezTo>
                  <a:pt x="3510280" y="12444470"/>
                  <a:pt x="4379610" y="12240812"/>
                  <a:pt x="5220162" y="12043830"/>
                </a:cubicBezTo>
                <a:cubicBezTo>
                  <a:pt x="6144431" y="11827214"/>
                  <a:pt x="7100223" y="11603269"/>
                  <a:pt x="7629719" y="10968735"/>
                </a:cubicBezTo>
                <a:cubicBezTo>
                  <a:pt x="8000291" y="10524509"/>
                  <a:pt x="8106897" y="9954110"/>
                  <a:pt x="8199115" y="9308714"/>
                </a:cubicBezTo>
                <a:cubicBezTo>
                  <a:pt x="8226715" y="9115265"/>
                  <a:pt x="8253921" y="8917889"/>
                  <a:pt x="8280213" y="8727059"/>
                </a:cubicBezTo>
                <a:cubicBezTo>
                  <a:pt x="8482831" y="7256558"/>
                  <a:pt x="8692249" y="5735928"/>
                  <a:pt x="9330577" y="4404560"/>
                </a:cubicBezTo>
                <a:cubicBezTo>
                  <a:pt x="9708341" y="3616628"/>
                  <a:pt x="10248565" y="2925552"/>
                  <a:pt x="10893041" y="2406067"/>
                </a:cubicBezTo>
                <a:cubicBezTo>
                  <a:pt x="11616915" y="1822448"/>
                  <a:pt x="12453413" y="1459110"/>
                  <a:pt x="13378989" y="1325999"/>
                </a:cubicBezTo>
                <a:close/>
                <a:moveTo>
                  <a:pt x="13179903" y="884004"/>
                </a:moveTo>
                <a:lnTo>
                  <a:pt x="13181473" y="896961"/>
                </a:lnTo>
                <a:cubicBezTo>
                  <a:pt x="12235231" y="1016590"/>
                  <a:pt x="11378459" y="1370113"/>
                  <a:pt x="10634833" y="1947972"/>
                </a:cubicBezTo>
                <a:cubicBezTo>
                  <a:pt x="9972699" y="2462353"/>
                  <a:pt x="9415731" y="3151858"/>
                  <a:pt x="9023839" y="3941752"/>
                </a:cubicBezTo>
                <a:cubicBezTo>
                  <a:pt x="8361311" y="5277705"/>
                  <a:pt x="8135411" y="6812728"/>
                  <a:pt x="7916967" y="8297366"/>
                </a:cubicBezTo>
                <a:cubicBezTo>
                  <a:pt x="7888583" y="8490161"/>
                  <a:pt x="7859283" y="8689631"/>
                  <a:pt x="7829459" y="8885043"/>
                </a:cubicBezTo>
                <a:cubicBezTo>
                  <a:pt x="7729787" y="9539071"/>
                  <a:pt x="7615987" y="10116801"/>
                  <a:pt x="7230895" y="10563120"/>
                </a:cubicBezTo>
                <a:cubicBezTo>
                  <a:pt x="6681123" y="11200402"/>
                  <a:pt x="5698779" y="11412306"/>
                  <a:pt x="4748873" y="11617274"/>
                </a:cubicBezTo>
                <a:cubicBezTo>
                  <a:pt x="3888438" y="11802869"/>
                  <a:pt x="2998833" y="11994747"/>
                  <a:pt x="2415705" y="12499442"/>
                </a:cubicBezTo>
                <a:lnTo>
                  <a:pt x="2415967" y="12499573"/>
                </a:lnTo>
                <a:cubicBezTo>
                  <a:pt x="2173454" y="12709513"/>
                  <a:pt x="1859653" y="13060811"/>
                  <a:pt x="1584309" y="13920729"/>
                </a:cubicBezTo>
                <a:cubicBezTo>
                  <a:pt x="1357624" y="14628559"/>
                  <a:pt x="1226034" y="15374869"/>
                  <a:pt x="1193071" y="16138848"/>
                </a:cubicBezTo>
                <a:lnTo>
                  <a:pt x="1179991" y="16138324"/>
                </a:lnTo>
                <a:cubicBezTo>
                  <a:pt x="1212954" y="15373168"/>
                  <a:pt x="1344674" y="14625678"/>
                  <a:pt x="1571752" y="13916672"/>
                </a:cubicBezTo>
                <a:cubicBezTo>
                  <a:pt x="1848143" y="13053612"/>
                  <a:pt x="2163513" y="12700613"/>
                  <a:pt x="2407334" y="12489626"/>
                </a:cubicBezTo>
                <a:cubicBezTo>
                  <a:pt x="2992947" y="11982837"/>
                  <a:pt x="3884252" y="11790566"/>
                  <a:pt x="4746257" y="11604577"/>
                </a:cubicBezTo>
                <a:cubicBezTo>
                  <a:pt x="5694069" y="11400003"/>
                  <a:pt x="6674191" y="11188623"/>
                  <a:pt x="7221087" y="10554613"/>
                </a:cubicBezTo>
                <a:cubicBezTo>
                  <a:pt x="7603821" y="10110911"/>
                  <a:pt x="7717229" y="9535014"/>
                  <a:pt x="7816641" y="8883080"/>
                </a:cubicBezTo>
                <a:cubicBezTo>
                  <a:pt x="7846463" y="8687668"/>
                  <a:pt x="7875763" y="8488328"/>
                  <a:pt x="7904149" y="8295534"/>
                </a:cubicBezTo>
                <a:cubicBezTo>
                  <a:pt x="8122723" y="6809849"/>
                  <a:pt x="8348755" y="5273775"/>
                  <a:pt x="9012327" y="3935993"/>
                </a:cubicBezTo>
                <a:cubicBezTo>
                  <a:pt x="9405005" y="3144267"/>
                  <a:pt x="9963411" y="2453191"/>
                  <a:pt x="10626983" y="1937632"/>
                </a:cubicBezTo>
                <a:cubicBezTo>
                  <a:pt x="11372441" y="1358463"/>
                  <a:pt x="12231439" y="1003894"/>
                  <a:pt x="13179903" y="884004"/>
                </a:cubicBezTo>
                <a:close/>
                <a:moveTo>
                  <a:pt x="12980687" y="442133"/>
                </a:moveTo>
                <a:lnTo>
                  <a:pt x="12982127" y="455091"/>
                </a:lnTo>
                <a:cubicBezTo>
                  <a:pt x="12013123" y="561632"/>
                  <a:pt x="11133853" y="906384"/>
                  <a:pt x="10368643" y="1479925"/>
                </a:cubicBezTo>
                <a:cubicBezTo>
                  <a:pt x="9687411" y="1990509"/>
                  <a:pt x="9112263" y="2679884"/>
                  <a:pt x="8705591" y="3473574"/>
                </a:cubicBezTo>
                <a:cubicBezTo>
                  <a:pt x="8017687" y="4815806"/>
                  <a:pt x="7775307" y="6366408"/>
                  <a:pt x="7540903" y="7865964"/>
                </a:cubicBezTo>
                <a:cubicBezTo>
                  <a:pt x="7510427" y="8060723"/>
                  <a:pt x="7478903" y="8262156"/>
                  <a:pt x="7446987" y="8459533"/>
                </a:cubicBezTo>
                <a:cubicBezTo>
                  <a:pt x="7340119" y="9120112"/>
                  <a:pt x="7219385" y="9703202"/>
                  <a:pt x="6822131" y="10149130"/>
                </a:cubicBezTo>
                <a:cubicBezTo>
                  <a:pt x="6254961" y="10785758"/>
                  <a:pt x="5248286" y="10985227"/>
                  <a:pt x="4274836" y="11178023"/>
                </a:cubicBezTo>
                <a:cubicBezTo>
                  <a:pt x="3393080" y="11352623"/>
                  <a:pt x="2481369" y="11533245"/>
                  <a:pt x="1880975" y="12035192"/>
                </a:cubicBezTo>
                <a:lnTo>
                  <a:pt x="1881105" y="12035323"/>
                </a:lnTo>
                <a:cubicBezTo>
                  <a:pt x="1631268" y="12244216"/>
                  <a:pt x="1307657" y="12594989"/>
                  <a:pt x="1019624" y="13461321"/>
                </a:cubicBezTo>
                <a:cubicBezTo>
                  <a:pt x="782475" y="14174517"/>
                  <a:pt x="642252" y="14928026"/>
                  <a:pt x="603010" y="15700905"/>
                </a:cubicBezTo>
                <a:lnTo>
                  <a:pt x="589930" y="15700252"/>
                </a:lnTo>
                <a:cubicBezTo>
                  <a:pt x="629302" y="14926194"/>
                  <a:pt x="769656" y="14171507"/>
                  <a:pt x="1007198" y="13457134"/>
                </a:cubicBezTo>
                <a:cubicBezTo>
                  <a:pt x="1111580" y="13143138"/>
                  <a:pt x="1216878" y="12896812"/>
                  <a:pt x="1338396" y="12681767"/>
                </a:cubicBezTo>
                <a:cubicBezTo>
                  <a:pt x="1489737" y="12414105"/>
                  <a:pt x="1664493" y="12199322"/>
                  <a:pt x="1872734" y="12025245"/>
                </a:cubicBezTo>
                <a:cubicBezTo>
                  <a:pt x="2475745" y="11521204"/>
                  <a:pt x="3389156" y="11340320"/>
                  <a:pt x="4272481" y="11165326"/>
                </a:cubicBezTo>
                <a:cubicBezTo>
                  <a:pt x="5243969" y="10972924"/>
                  <a:pt x="6248419" y="10773978"/>
                  <a:pt x="6812583" y="10140624"/>
                </a:cubicBezTo>
                <a:cubicBezTo>
                  <a:pt x="7207613" y="9697313"/>
                  <a:pt x="7327823" y="9116054"/>
                  <a:pt x="7434299" y="8457570"/>
                </a:cubicBezTo>
                <a:cubicBezTo>
                  <a:pt x="7466215" y="8260193"/>
                  <a:pt x="7497607" y="8058760"/>
                  <a:pt x="7528085" y="7864003"/>
                </a:cubicBezTo>
                <a:cubicBezTo>
                  <a:pt x="7762619" y="6363399"/>
                  <a:pt x="8005131" y="4811750"/>
                  <a:pt x="8693951" y="3467684"/>
                </a:cubicBezTo>
                <a:cubicBezTo>
                  <a:pt x="9101667" y="2672161"/>
                  <a:pt x="9677995" y="1981217"/>
                  <a:pt x="10360795" y="1469454"/>
                </a:cubicBezTo>
                <a:cubicBezTo>
                  <a:pt x="11127835" y="894474"/>
                  <a:pt x="12009331" y="548936"/>
                  <a:pt x="12980687" y="442133"/>
                </a:cubicBezTo>
                <a:close/>
                <a:moveTo>
                  <a:pt x="12781211" y="0"/>
                </a:moveTo>
                <a:lnTo>
                  <a:pt x="12782387" y="13089"/>
                </a:lnTo>
                <a:cubicBezTo>
                  <a:pt x="11790495" y="106410"/>
                  <a:pt x="10888725" y="442393"/>
                  <a:pt x="10101933" y="1011484"/>
                </a:cubicBezTo>
                <a:cubicBezTo>
                  <a:pt x="9401473" y="1518273"/>
                  <a:pt x="8808403" y="2207516"/>
                  <a:pt x="8386819" y="3005002"/>
                </a:cubicBezTo>
                <a:cubicBezTo>
                  <a:pt x="7673803" y="4353648"/>
                  <a:pt x="7414807" y="5919826"/>
                  <a:pt x="7164447" y="7434433"/>
                </a:cubicBezTo>
                <a:cubicBezTo>
                  <a:pt x="7131877" y="7631155"/>
                  <a:pt x="7098259" y="7834552"/>
                  <a:pt x="7064251" y="8033890"/>
                </a:cubicBezTo>
                <a:cubicBezTo>
                  <a:pt x="6950319" y="8701145"/>
                  <a:pt x="6822655" y="9289605"/>
                  <a:pt x="6413235" y="9735139"/>
                </a:cubicBezTo>
                <a:cubicBezTo>
                  <a:pt x="5828667" y="10371243"/>
                  <a:pt x="4797663" y="10558016"/>
                  <a:pt x="3800668" y="10738769"/>
                </a:cubicBezTo>
                <a:cubicBezTo>
                  <a:pt x="2897591" y="10902507"/>
                  <a:pt x="1963774" y="11071742"/>
                  <a:pt x="1346114" y="11570940"/>
                </a:cubicBezTo>
                <a:lnTo>
                  <a:pt x="1346244" y="11570809"/>
                </a:lnTo>
                <a:cubicBezTo>
                  <a:pt x="1089343" y="11778394"/>
                  <a:pt x="755791" y="12128774"/>
                  <a:pt x="455070" y="13001520"/>
                </a:cubicBezTo>
                <a:cubicBezTo>
                  <a:pt x="207457" y="13719951"/>
                  <a:pt x="58731" y="14480658"/>
                  <a:pt x="13080" y="15262569"/>
                </a:cubicBezTo>
                <a:lnTo>
                  <a:pt x="0" y="15261784"/>
                </a:lnTo>
                <a:cubicBezTo>
                  <a:pt x="45782" y="14478695"/>
                  <a:pt x="194638" y="13716810"/>
                  <a:pt x="442644" y="12997201"/>
                </a:cubicBezTo>
                <a:cubicBezTo>
                  <a:pt x="551604" y="12680981"/>
                  <a:pt x="660957" y="12433215"/>
                  <a:pt x="786792" y="12217253"/>
                </a:cubicBezTo>
                <a:cubicBezTo>
                  <a:pt x="943496" y="11948546"/>
                  <a:pt x="1123745" y="11733762"/>
                  <a:pt x="1338004" y="11560600"/>
                </a:cubicBezTo>
                <a:cubicBezTo>
                  <a:pt x="1958281" y="11059309"/>
                  <a:pt x="2893797" y="10889812"/>
                  <a:pt x="3798444" y="10725811"/>
                </a:cubicBezTo>
                <a:cubicBezTo>
                  <a:pt x="4793347" y="10545583"/>
                  <a:pt x="5822127" y="10359071"/>
                  <a:pt x="6403687" y="9726238"/>
                </a:cubicBezTo>
                <a:cubicBezTo>
                  <a:pt x="6810751" y="9283323"/>
                  <a:pt x="6937895" y="8696695"/>
                  <a:pt x="7051431" y="8031666"/>
                </a:cubicBezTo>
                <a:cubicBezTo>
                  <a:pt x="7085441" y="7832457"/>
                  <a:pt x="7119059" y="7629061"/>
                  <a:pt x="7151627" y="7432340"/>
                </a:cubicBezTo>
                <a:cubicBezTo>
                  <a:pt x="7402251" y="5916684"/>
                  <a:pt x="7661245" y="4349459"/>
                  <a:pt x="8375307" y="2998981"/>
                </a:cubicBezTo>
                <a:cubicBezTo>
                  <a:pt x="8797939" y="2199795"/>
                  <a:pt x="9392315" y="1508980"/>
                  <a:pt x="10094347" y="1001013"/>
                </a:cubicBezTo>
                <a:cubicBezTo>
                  <a:pt x="10882971" y="430352"/>
                  <a:pt x="11786963" y="93583"/>
                  <a:pt x="12781211" y="0"/>
                </a:cubicBezTo>
                <a:close/>
              </a:path>
            </a:pathLst>
          </a:custGeom>
          <a:solidFill>
            <a:schemeClr val="bg1"/>
          </a:solidFill>
          <a:ln w="13075" cap="flat">
            <a:noFill/>
            <a:prstDash val="solid"/>
            <a:miter/>
          </a:ln>
        </p:spPr>
        <p:txBody>
          <a:bodyPr rtlCol="0" anchor="ctr"/>
          <a:lstStyle/>
          <a:p>
            <a:endParaRPr lang="es-SV" sz="900" dirty="0">
              <a:solidFill>
                <a:schemeClr val="bg1"/>
              </a:solidFill>
              <a:latin typeface="Hanken Grotesk Light" pitchFamily="2" charset="77"/>
            </a:endParaRPr>
          </a:p>
        </p:txBody>
      </p:sp>
      <p:sp>
        <p:nvSpPr>
          <p:cNvPr id="2" name="Прямоугольник 1"/>
          <p:cNvSpPr/>
          <p:nvPr/>
        </p:nvSpPr>
        <p:spPr>
          <a:xfrm>
            <a:off x="287213" y="2666274"/>
            <a:ext cx="7069016" cy="1200329"/>
          </a:xfrm>
          <a:prstGeom prst="rect">
            <a:avLst/>
          </a:prstGeom>
        </p:spPr>
        <p:txBody>
          <a:bodyPr wrap="square">
            <a:spAutoFit/>
          </a:bodyPr>
          <a:lstStyle/>
          <a:p>
            <a:r>
              <a:rPr lang="uk-UA" sz="2400" dirty="0">
                <a:solidFill>
                  <a:srgbClr val="000000"/>
                </a:solidFill>
                <a:latin typeface="Mulish" pitchFamily="2" charset="-52"/>
                <a:ea typeface="Times New Roman" panose="02020603050405020304" pitchFamily="18" charset="0"/>
              </a:rPr>
              <a:t>Використання розпізнавання </a:t>
            </a:r>
            <a:r>
              <a:rPr lang="uk-UA" sz="2400" dirty="0" smtClean="0">
                <a:solidFill>
                  <a:srgbClr val="000000"/>
                </a:solidFill>
                <a:latin typeface="Mulish" pitchFamily="2" charset="-52"/>
                <a:ea typeface="Times New Roman" panose="02020603050405020304" pitchFamily="18" charset="0"/>
              </a:rPr>
              <a:t>обличчя	 </a:t>
            </a:r>
            <a:r>
              <a:rPr lang="uk-UA" sz="2400" dirty="0">
                <a:solidFill>
                  <a:srgbClr val="000000"/>
                </a:solidFill>
                <a:latin typeface="Mulish" pitchFamily="2" charset="-52"/>
                <a:ea typeface="Times New Roman" panose="02020603050405020304" pitchFamily="18" charset="0"/>
              </a:rPr>
              <a:t>для авторизації в інформаційно-пошукову систему на </a:t>
            </a:r>
            <a:r>
              <a:rPr lang="en-US" sz="2400" dirty="0">
                <a:solidFill>
                  <a:srgbClr val="000000"/>
                </a:solidFill>
                <a:latin typeface="Mulish" pitchFamily="2" charset="-52"/>
                <a:ea typeface="Times New Roman" panose="02020603050405020304" pitchFamily="18" charset="0"/>
              </a:rPr>
              <a:t>Python</a:t>
            </a:r>
            <a:endParaRPr lang="uk-UA" sz="2400" dirty="0">
              <a:latin typeface="Mulish" pitchFamily="2" charset="-52"/>
            </a:endParaRPr>
          </a:p>
        </p:txBody>
      </p:sp>
      <p:sp>
        <p:nvSpPr>
          <p:cNvPr id="3" name="Прямоугольник 2"/>
          <p:cNvSpPr/>
          <p:nvPr/>
        </p:nvSpPr>
        <p:spPr>
          <a:xfrm>
            <a:off x="287213" y="5286327"/>
            <a:ext cx="5366242" cy="1200329"/>
          </a:xfrm>
          <a:prstGeom prst="rect">
            <a:avLst/>
          </a:prstGeom>
        </p:spPr>
        <p:txBody>
          <a:bodyPr wrap="square">
            <a:spAutoFit/>
          </a:bodyPr>
          <a:lstStyle/>
          <a:p>
            <a:r>
              <a:rPr lang="uk-UA"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Підготували </a:t>
            </a:r>
            <a:r>
              <a:rPr lang="uk-UA" dirty="0" smtClean="0">
                <a:solidFill>
                  <a:srgbClr val="000000"/>
                </a:solidFill>
                <a:latin typeface="Consolas" panose="020B0609020204030204" pitchFamily="49" charset="0"/>
                <a:ea typeface="Sans Serif Collection" panose="020B0502040504020204" pitchFamily="34" charset="0"/>
                <a:cs typeface="Times New Roman" panose="02020603050405020304" pitchFamily="18" charset="0"/>
              </a:rPr>
              <a:t>студенти</a:t>
            </a:r>
            <a:r>
              <a:rPr lang="en-US"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 2 </a:t>
            </a:r>
            <a:r>
              <a:rPr lang="uk-UA"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курсу групи ТВ-23</a:t>
            </a:r>
          </a:p>
          <a:p>
            <a:r>
              <a:rPr lang="uk-UA"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Бороденко Роман Андрійович</a:t>
            </a:r>
          </a:p>
          <a:p>
            <a:r>
              <a:rPr lang="uk-UA"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Гайдук Максим Олександрович</a:t>
            </a:r>
          </a:p>
          <a:p>
            <a:r>
              <a:rPr lang="uk-UA" dirty="0" err="1"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Бунда</a:t>
            </a:r>
            <a:r>
              <a:rPr lang="uk-UA"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 Ольга Миколаївна</a:t>
            </a:r>
            <a:endParaRPr lang="uk-UA" dirty="0">
              <a:latin typeface="Consolas" panose="020B0609020204030204" pitchFamily="49" charset="0"/>
              <a:ea typeface="Sans Serif Collection" panose="020B0502040504020204" pitchFamily="34" charset="0"/>
              <a:cs typeface="Sans Serif Collection" panose="020B0502040504020204" pitchFamily="34" charset="0"/>
            </a:endParaRPr>
          </a:p>
        </p:txBody>
      </p:sp>
      <p:pic>
        <p:nvPicPr>
          <p:cNvPr id="1026" name="Picture 2" descr="https://cedem.org.ua/wp-content/uploads/2023/06/IMG_1998.jpeg"/>
          <p:cNvPicPr>
            <a:picLocks noChangeAspect="1" noChangeArrowheads="1"/>
          </p:cNvPicPr>
          <p:nvPr/>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l="26021" r="34315"/>
          <a:stretch/>
        </p:blipFill>
        <p:spPr bwMode="auto">
          <a:xfrm flipH="1">
            <a:off x="7356229" y="-1"/>
            <a:ext cx="4835771"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22451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rma libre 1">
            <a:extLst>
              <a:ext uri="{FF2B5EF4-FFF2-40B4-BE49-F238E27FC236}">
                <a16:creationId xmlns:a16="http://schemas.microsoft.com/office/drawing/2014/main" id="{63B58506-85D3-E09C-025C-FEA776F6033C}"/>
              </a:ext>
            </a:extLst>
          </p:cNvPr>
          <p:cNvSpPr/>
          <p:nvPr/>
        </p:nvSpPr>
        <p:spPr>
          <a:xfrm rot="8669819">
            <a:off x="6406560" y="-5777563"/>
            <a:ext cx="12460188" cy="15661270"/>
          </a:xfrm>
          <a:custGeom>
            <a:avLst/>
            <a:gdLst>
              <a:gd name="connsiteX0" fmla="*/ 16168543 w 16174551"/>
              <a:gd name="connsiteY0" fmla="*/ 7514159 h 22710353"/>
              <a:gd name="connsiteX1" fmla="*/ 16174551 w 16174551"/>
              <a:gd name="connsiteY1" fmla="*/ 7525795 h 22710353"/>
              <a:gd name="connsiteX2" fmla="*/ 13800835 w 16174551"/>
              <a:gd name="connsiteY2" fmla="*/ 10966641 h 22710353"/>
              <a:gd name="connsiteX3" fmla="*/ 13559369 w 16174551"/>
              <a:gd name="connsiteY3" fmla="*/ 14768868 h 22710353"/>
              <a:gd name="connsiteX4" fmla="*/ 13567087 w 16174551"/>
              <a:gd name="connsiteY4" fmla="*/ 15267542 h 22710353"/>
              <a:gd name="connsiteX5" fmla="*/ 13361985 w 16174551"/>
              <a:gd name="connsiteY5" fmla="*/ 16771942 h 22710353"/>
              <a:gd name="connsiteX6" fmla="*/ 11860213 w 16174551"/>
              <a:gd name="connsiteY6" fmla="*/ 18204877 h 22710353"/>
              <a:gd name="connsiteX7" fmla="*/ 10437187 w 16174551"/>
              <a:gd name="connsiteY7" fmla="*/ 19462819 h 22710353"/>
              <a:gd name="connsiteX8" fmla="*/ 10051703 w 16174551"/>
              <a:gd name="connsiteY8" fmla="*/ 20812511 h 22710353"/>
              <a:gd name="connsiteX9" fmla="*/ 10041239 w 16174551"/>
              <a:gd name="connsiteY9" fmla="*/ 22709045 h 22710353"/>
              <a:gd name="connsiteX10" fmla="*/ 10028291 w 16174551"/>
              <a:gd name="connsiteY10" fmla="*/ 22710353 h 22710353"/>
              <a:gd name="connsiteX11" fmla="*/ 10038755 w 16174551"/>
              <a:gd name="connsiteY11" fmla="*/ 20811073 h 22710353"/>
              <a:gd name="connsiteX12" fmla="*/ 10426067 w 16174551"/>
              <a:gd name="connsiteY12" fmla="*/ 19456143 h 22710353"/>
              <a:gd name="connsiteX13" fmla="*/ 11853279 w 16174551"/>
              <a:gd name="connsiteY13" fmla="*/ 18193883 h 22710353"/>
              <a:gd name="connsiteX14" fmla="*/ 13350211 w 16174551"/>
              <a:gd name="connsiteY14" fmla="*/ 16766575 h 22710353"/>
              <a:gd name="connsiteX15" fmla="*/ 13554267 w 16174551"/>
              <a:gd name="connsiteY15" fmla="*/ 15267673 h 22710353"/>
              <a:gd name="connsiteX16" fmla="*/ 13546551 w 16174551"/>
              <a:gd name="connsiteY16" fmla="*/ 14768999 h 22710353"/>
              <a:gd name="connsiteX17" fmla="*/ 13788407 w 16174551"/>
              <a:gd name="connsiteY17" fmla="*/ 10963499 h 22710353"/>
              <a:gd name="connsiteX18" fmla="*/ 15956895 w 16174551"/>
              <a:gd name="connsiteY18" fmla="*/ 7634458 h 22710353"/>
              <a:gd name="connsiteX19" fmla="*/ 16168795 w 16174551"/>
              <a:gd name="connsiteY19" fmla="*/ 7514015 h 22710353"/>
              <a:gd name="connsiteX20" fmla="*/ 16168543 w 16174551"/>
              <a:gd name="connsiteY20" fmla="*/ 7514159 h 22710353"/>
              <a:gd name="connsiteX21" fmla="*/ 16168535 w 16174551"/>
              <a:gd name="connsiteY21" fmla="*/ 7514145 h 22710353"/>
              <a:gd name="connsiteX22" fmla="*/ 15969449 w 16174551"/>
              <a:gd name="connsiteY22" fmla="*/ 7071878 h 22710353"/>
              <a:gd name="connsiteX23" fmla="*/ 15975205 w 16174551"/>
              <a:gd name="connsiteY23" fmla="*/ 7083658 h 22710353"/>
              <a:gd name="connsiteX24" fmla="*/ 14364995 w 16174551"/>
              <a:gd name="connsiteY24" fmla="*/ 8502065 h 22710353"/>
              <a:gd name="connsiteX25" fmla="*/ 13482717 w 16174551"/>
              <a:gd name="connsiteY25" fmla="*/ 10498070 h 22710353"/>
              <a:gd name="connsiteX26" fmla="*/ 13183567 w 16174551"/>
              <a:gd name="connsiteY26" fmla="*/ 14337338 h 22710353"/>
              <a:gd name="connsiteX27" fmla="*/ 13185005 w 16174551"/>
              <a:gd name="connsiteY27" fmla="*/ 14841771 h 22710353"/>
              <a:gd name="connsiteX28" fmla="*/ 12953611 w 16174551"/>
              <a:gd name="connsiteY28" fmla="*/ 16357819 h 22710353"/>
              <a:gd name="connsiteX29" fmla="*/ 11386437 w 16174551"/>
              <a:gd name="connsiteY29" fmla="*/ 17765493 h 22710353"/>
              <a:gd name="connsiteX30" fmla="*/ 11386437 w 16174551"/>
              <a:gd name="connsiteY30" fmla="*/ 17765625 h 22710353"/>
              <a:gd name="connsiteX31" fmla="*/ 9902717 w 16174551"/>
              <a:gd name="connsiteY31" fmla="*/ 18998437 h 22710353"/>
              <a:gd name="connsiteX32" fmla="*/ 9487411 w 16174551"/>
              <a:gd name="connsiteY32" fmla="*/ 20352841 h 22710353"/>
              <a:gd name="connsiteX33" fmla="*/ 9451571 w 16174551"/>
              <a:gd name="connsiteY33" fmla="*/ 22270839 h 22710353"/>
              <a:gd name="connsiteX34" fmla="*/ 9438491 w 16174551"/>
              <a:gd name="connsiteY34" fmla="*/ 22272017 h 22710353"/>
              <a:gd name="connsiteX35" fmla="*/ 9474461 w 16174551"/>
              <a:gd name="connsiteY35" fmla="*/ 20351269 h 22710353"/>
              <a:gd name="connsiteX36" fmla="*/ 9891599 w 16174551"/>
              <a:gd name="connsiteY36" fmla="*/ 18991501 h 22710353"/>
              <a:gd name="connsiteX37" fmla="*/ 11379635 w 16174551"/>
              <a:gd name="connsiteY37" fmla="*/ 17754369 h 22710353"/>
              <a:gd name="connsiteX38" fmla="*/ 12941707 w 16174551"/>
              <a:gd name="connsiteY38" fmla="*/ 16352322 h 22710353"/>
              <a:gd name="connsiteX39" fmla="*/ 13171793 w 16174551"/>
              <a:gd name="connsiteY39" fmla="*/ 14841902 h 22710353"/>
              <a:gd name="connsiteX40" fmla="*/ 13170355 w 16174551"/>
              <a:gd name="connsiteY40" fmla="*/ 14337469 h 22710353"/>
              <a:gd name="connsiteX41" fmla="*/ 13469899 w 16174551"/>
              <a:gd name="connsiteY41" fmla="*/ 10494929 h 22710353"/>
              <a:gd name="connsiteX42" fmla="*/ 14354139 w 16174551"/>
              <a:gd name="connsiteY42" fmla="*/ 8494606 h 22710353"/>
              <a:gd name="connsiteX43" fmla="*/ 15969449 w 16174551"/>
              <a:gd name="connsiteY43" fmla="*/ 7071878 h 22710353"/>
              <a:gd name="connsiteX44" fmla="*/ 15770235 w 16174551"/>
              <a:gd name="connsiteY44" fmla="*/ 6629881 h 22710353"/>
              <a:gd name="connsiteX45" fmla="*/ 15775597 w 16174551"/>
              <a:gd name="connsiteY45" fmla="*/ 6641794 h 22710353"/>
              <a:gd name="connsiteX46" fmla="*/ 14098547 w 16174551"/>
              <a:gd name="connsiteY46" fmla="*/ 8033893 h 22710353"/>
              <a:gd name="connsiteX47" fmla="*/ 13164207 w 16174551"/>
              <a:gd name="connsiteY47" fmla="*/ 10029762 h 22710353"/>
              <a:gd name="connsiteX48" fmla="*/ 12807371 w 16174551"/>
              <a:gd name="connsiteY48" fmla="*/ 13905939 h 22710353"/>
              <a:gd name="connsiteX49" fmla="*/ 12802399 w 16174551"/>
              <a:gd name="connsiteY49" fmla="*/ 14416393 h 22710353"/>
              <a:gd name="connsiteX50" fmla="*/ 12544845 w 16174551"/>
              <a:gd name="connsiteY50" fmla="*/ 15943960 h 22710353"/>
              <a:gd name="connsiteX51" fmla="*/ 10912269 w 16174551"/>
              <a:gd name="connsiteY51" fmla="*/ 17326374 h 22710353"/>
              <a:gd name="connsiteX52" fmla="*/ 10912139 w 16174551"/>
              <a:gd name="connsiteY52" fmla="*/ 17326636 h 22710353"/>
              <a:gd name="connsiteX53" fmla="*/ 9367723 w 16174551"/>
              <a:gd name="connsiteY53" fmla="*/ 18534447 h 22710353"/>
              <a:gd name="connsiteX54" fmla="*/ 8922727 w 16174551"/>
              <a:gd name="connsiteY54" fmla="*/ 19893695 h 22710353"/>
              <a:gd name="connsiteX55" fmla="*/ 8861511 w 16174551"/>
              <a:gd name="connsiteY55" fmla="*/ 21833027 h 22710353"/>
              <a:gd name="connsiteX56" fmla="*/ 8848429 w 16174551"/>
              <a:gd name="connsiteY56" fmla="*/ 21834075 h 22710353"/>
              <a:gd name="connsiteX57" fmla="*/ 8909777 w 16174551"/>
              <a:gd name="connsiteY57" fmla="*/ 19891863 h 22710353"/>
              <a:gd name="connsiteX58" fmla="*/ 9356867 w 16174551"/>
              <a:gd name="connsiteY58" fmla="*/ 18527249 h 22710353"/>
              <a:gd name="connsiteX59" fmla="*/ 10905729 w 16174551"/>
              <a:gd name="connsiteY59" fmla="*/ 17315249 h 22710353"/>
              <a:gd name="connsiteX60" fmla="*/ 12532943 w 16174551"/>
              <a:gd name="connsiteY60" fmla="*/ 15938331 h 22710353"/>
              <a:gd name="connsiteX61" fmla="*/ 12789189 w 16174551"/>
              <a:gd name="connsiteY61" fmla="*/ 14416393 h 22710353"/>
              <a:gd name="connsiteX62" fmla="*/ 12794159 w 16174551"/>
              <a:gd name="connsiteY62" fmla="*/ 13905939 h 22710353"/>
              <a:gd name="connsiteX63" fmla="*/ 13151519 w 16174551"/>
              <a:gd name="connsiteY63" fmla="*/ 10026491 h 22710353"/>
              <a:gd name="connsiteX64" fmla="*/ 14087951 w 16174551"/>
              <a:gd name="connsiteY64" fmla="*/ 8026301 h 22710353"/>
              <a:gd name="connsiteX65" fmla="*/ 15770235 w 16174551"/>
              <a:gd name="connsiteY65" fmla="*/ 6629881 h 22710353"/>
              <a:gd name="connsiteX66" fmla="*/ 15571019 w 16174551"/>
              <a:gd name="connsiteY66" fmla="*/ 6188141 h 22710353"/>
              <a:gd name="connsiteX67" fmla="*/ 15575989 w 16174551"/>
              <a:gd name="connsiteY67" fmla="*/ 6200182 h 22710353"/>
              <a:gd name="connsiteX68" fmla="*/ 13832095 w 16174551"/>
              <a:gd name="connsiteY68" fmla="*/ 7566104 h 22710353"/>
              <a:gd name="connsiteX69" fmla="*/ 12845697 w 16174551"/>
              <a:gd name="connsiteY69" fmla="*/ 9561715 h 22710353"/>
              <a:gd name="connsiteX70" fmla="*/ 12431175 w 16174551"/>
              <a:gd name="connsiteY70" fmla="*/ 13474540 h 22710353"/>
              <a:gd name="connsiteX71" fmla="*/ 12419795 w 16174551"/>
              <a:gd name="connsiteY71" fmla="*/ 13991015 h 22710353"/>
              <a:gd name="connsiteX72" fmla="*/ 12135949 w 16174551"/>
              <a:gd name="connsiteY72" fmla="*/ 15530231 h 22710353"/>
              <a:gd name="connsiteX73" fmla="*/ 10438101 w 16174551"/>
              <a:gd name="connsiteY73" fmla="*/ 16887383 h 22710353"/>
              <a:gd name="connsiteX74" fmla="*/ 8833125 w 16174551"/>
              <a:gd name="connsiteY74" fmla="*/ 18070065 h 22710353"/>
              <a:gd name="connsiteX75" fmla="*/ 8833125 w 16174551"/>
              <a:gd name="connsiteY75" fmla="*/ 18070457 h 22710353"/>
              <a:gd name="connsiteX76" fmla="*/ 8358435 w 16174551"/>
              <a:gd name="connsiteY76" fmla="*/ 19434417 h 22710353"/>
              <a:gd name="connsiteX77" fmla="*/ 8271841 w 16174551"/>
              <a:gd name="connsiteY77" fmla="*/ 21395215 h 22710353"/>
              <a:gd name="connsiteX78" fmla="*/ 8258761 w 16174551"/>
              <a:gd name="connsiteY78" fmla="*/ 21396129 h 22710353"/>
              <a:gd name="connsiteX79" fmla="*/ 8345483 w 16174551"/>
              <a:gd name="connsiteY79" fmla="*/ 19432453 h 22710353"/>
              <a:gd name="connsiteX80" fmla="*/ 8822399 w 16174551"/>
              <a:gd name="connsiteY80" fmla="*/ 18062997 h 22710353"/>
              <a:gd name="connsiteX81" fmla="*/ 10432085 w 16174551"/>
              <a:gd name="connsiteY81" fmla="*/ 16876127 h 22710353"/>
              <a:gd name="connsiteX82" fmla="*/ 12124439 w 16174551"/>
              <a:gd name="connsiteY82" fmla="*/ 15524340 h 22710353"/>
              <a:gd name="connsiteX83" fmla="*/ 12406715 w 16174551"/>
              <a:gd name="connsiteY83" fmla="*/ 13990884 h 22710353"/>
              <a:gd name="connsiteX84" fmla="*/ 12418095 w 16174551"/>
              <a:gd name="connsiteY84" fmla="*/ 13474409 h 22710353"/>
              <a:gd name="connsiteX85" fmla="*/ 12833139 w 16174551"/>
              <a:gd name="connsiteY85" fmla="*/ 9558181 h 22710353"/>
              <a:gd name="connsiteX86" fmla="*/ 13821763 w 16174551"/>
              <a:gd name="connsiteY86" fmla="*/ 7558120 h 22710353"/>
              <a:gd name="connsiteX87" fmla="*/ 15571019 w 16174551"/>
              <a:gd name="connsiteY87" fmla="*/ 6188141 h 22710353"/>
              <a:gd name="connsiteX88" fmla="*/ 15371933 w 16174551"/>
              <a:gd name="connsiteY88" fmla="*/ 5745877 h 22710353"/>
              <a:gd name="connsiteX89" fmla="*/ 15376643 w 16174551"/>
              <a:gd name="connsiteY89" fmla="*/ 5758049 h 22710353"/>
              <a:gd name="connsiteX90" fmla="*/ 13565779 w 16174551"/>
              <a:gd name="connsiteY90" fmla="*/ 7097663 h 22710353"/>
              <a:gd name="connsiteX91" fmla="*/ 12527319 w 16174551"/>
              <a:gd name="connsiteY91" fmla="*/ 9093146 h 22710353"/>
              <a:gd name="connsiteX92" fmla="*/ 12054981 w 16174551"/>
              <a:gd name="connsiteY92" fmla="*/ 13043011 h 22710353"/>
              <a:gd name="connsiteX93" fmla="*/ 12037323 w 16174551"/>
              <a:gd name="connsiteY93" fmla="*/ 13565376 h 22710353"/>
              <a:gd name="connsiteX94" fmla="*/ 11727183 w 16174551"/>
              <a:gd name="connsiteY94" fmla="*/ 15116108 h 22710353"/>
              <a:gd name="connsiteX95" fmla="*/ 9963933 w 16174551"/>
              <a:gd name="connsiteY95" fmla="*/ 16448131 h 22710353"/>
              <a:gd name="connsiteX96" fmla="*/ 8298263 w 16174551"/>
              <a:gd name="connsiteY96" fmla="*/ 17605813 h 22710353"/>
              <a:gd name="connsiteX97" fmla="*/ 8298263 w 16174551"/>
              <a:gd name="connsiteY97" fmla="*/ 17606077 h 22710353"/>
              <a:gd name="connsiteX98" fmla="*/ 7793749 w 16174551"/>
              <a:gd name="connsiteY98" fmla="*/ 18974745 h 22710353"/>
              <a:gd name="connsiteX99" fmla="*/ 7681649 w 16174551"/>
              <a:gd name="connsiteY99" fmla="*/ 20957009 h 22710353"/>
              <a:gd name="connsiteX100" fmla="*/ 7668569 w 16174551"/>
              <a:gd name="connsiteY100" fmla="*/ 20957793 h 22710353"/>
              <a:gd name="connsiteX101" fmla="*/ 7780799 w 16174551"/>
              <a:gd name="connsiteY101" fmla="*/ 18972521 h 22710353"/>
              <a:gd name="connsiteX102" fmla="*/ 8287669 w 16174551"/>
              <a:gd name="connsiteY102" fmla="*/ 17598223 h 22710353"/>
              <a:gd name="connsiteX103" fmla="*/ 9958179 w 16174551"/>
              <a:gd name="connsiteY103" fmla="*/ 16436482 h 22710353"/>
              <a:gd name="connsiteX104" fmla="*/ 11715803 w 16174551"/>
              <a:gd name="connsiteY104" fmla="*/ 15109955 h 22710353"/>
              <a:gd name="connsiteX105" fmla="*/ 12024243 w 16174551"/>
              <a:gd name="connsiteY105" fmla="*/ 13564982 h 22710353"/>
              <a:gd name="connsiteX106" fmla="*/ 12041899 w 16174551"/>
              <a:gd name="connsiteY106" fmla="*/ 13042749 h 22710353"/>
              <a:gd name="connsiteX107" fmla="*/ 12514759 w 16174551"/>
              <a:gd name="connsiteY107" fmla="*/ 9089481 h 22710353"/>
              <a:gd name="connsiteX108" fmla="*/ 13555575 w 16174551"/>
              <a:gd name="connsiteY108" fmla="*/ 7089548 h 22710353"/>
              <a:gd name="connsiteX109" fmla="*/ 15371933 w 16174551"/>
              <a:gd name="connsiteY109" fmla="*/ 5745877 h 22710353"/>
              <a:gd name="connsiteX110" fmla="*/ 15172847 w 16174551"/>
              <a:gd name="connsiteY110" fmla="*/ 5303745 h 22710353"/>
              <a:gd name="connsiteX111" fmla="*/ 15177165 w 16174551"/>
              <a:gd name="connsiteY111" fmla="*/ 5316048 h 22710353"/>
              <a:gd name="connsiteX112" fmla="*/ 13299459 w 16174551"/>
              <a:gd name="connsiteY112" fmla="*/ 6629486 h 22710353"/>
              <a:gd name="connsiteX113" fmla="*/ 12208939 w 16174551"/>
              <a:gd name="connsiteY113" fmla="*/ 8624837 h 22710353"/>
              <a:gd name="connsiteX114" fmla="*/ 11678917 w 16174551"/>
              <a:gd name="connsiteY114" fmla="*/ 12611481 h 22710353"/>
              <a:gd name="connsiteX115" fmla="*/ 11654851 w 16174551"/>
              <a:gd name="connsiteY115" fmla="*/ 13139866 h 22710353"/>
              <a:gd name="connsiteX116" fmla="*/ 11318551 w 16174551"/>
              <a:gd name="connsiteY116" fmla="*/ 14702248 h 22710353"/>
              <a:gd name="connsiteX117" fmla="*/ 9489897 w 16174551"/>
              <a:gd name="connsiteY117" fmla="*/ 16009010 h 22710353"/>
              <a:gd name="connsiteX118" fmla="*/ 7763535 w 16174551"/>
              <a:gd name="connsiteY118" fmla="*/ 17141694 h 22710353"/>
              <a:gd name="connsiteX119" fmla="*/ 7763795 w 16174551"/>
              <a:gd name="connsiteY119" fmla="*/ 17141563 h 22710353"/>
              <a:gd name="connsiteX120" fmla="*/ 7229587 w 16174551"/>
              <a:gd name="connsiteY120" fmla="*/ 18515077 h 22710353"/>
              <a:gd name="connsiteX121" fmla="*/ 7092243 w 16174551"/>
              <a:gd name="connsiteY121" fmla="*/ 20518805 h 22710353"/>
              <a:gd name="connsiteX122" fmla="*/ 7079163 w 16174551"/>
              <a:gd name="connsiteY122" fmla="*/ 20519329 h 22710353"/>
              <a:gd name="connsiteX123" fmla="*/ 7216769 w 16174551"/>
              <a:gd name="connsiteY123" fmla="*/ 18512589 h 22710353"/>
              <a:gd name="connsiteX124" fmla="*/ 7753463 w 16174551"/>
              <a:gd name="connsiteY124" fmla="*/ 17133580 h 22710353"/>
              <a:gd name="connsiteX125" fmla="*/ 9484665 w 16174551"/>
              <a:gd name="connsiteY125" fmla="*/ 15996968 h 22710353"/>
              <a:gd name="connsiteX126" fmla="*/ 11307431 w 16174551"/>
              <a:gd name="connsiteY126" fmla="*/ 14695573 h 22710353"/>
              <a:gd name="connsiteX127" fmla="*/ 11642031 w 16174551"/>
              <a:gd name="connsiteY127" fmla="*/ 13139212 h 22710353"/>
              <a:gd name="connsiteX128" fmla="*/ 11665967 w 16174551"/>
              <a:gd name="connsiteY128" fmla="*/ 12610958 h 22710353"/>
              <a:gd name="connsiteX129" fmla="*/ 12196511 w 16174551"/>
              <a:gd name="connsiteY129" fmla="*/ 8620780 h 22710353"/>
              <a:gd name="connsiteX130" fmla="*/ 13289519 w 16174551"/>
              <a:gd name="connsiteY130" fmla="*/ 6620978 h 22710353"/>
              <a:gd name="connsiteX131" fmla="*/ 15172847 w 16174551"/>
              <a:gd name="connsiteY131" fmla="*/ 5303745 h 22710353"/>
              <a:gd name="connsiteX132" fmla="*/ 14973499 w 16174551"/>
              <a:gd name="connsiteY132" fmla="*/ 4861875 h 22710353"/>
              <a:gd name="connsiteX133" fmla="*/ 14977425 w 16174551"/>
              <a:gd name="connsiteY133" fmla="*/ 4874309 h 22710353"/>
              <a:gd name="connsiteX134" fmla="*/ 13032879 w 16174551"/>
              <a:gd name="connsiteY134" fmla="*/ 6161438 h 22710353"/>
              <a:gd name="connsiteX135" fmla="*/ 11890299 w 16174551"/>
              <a:gd name="connsiteY135" fmla="*/ 8156660 h 22710353"/>
              <a:gd name="connsiteX136" fmla="*/ 11302591 w 16174551"/>
              <a:gd name="connsiteY136" fmla="*/ 12180344 h 22710353"/>
              <a:gd name="connsiteX137" fmla="*/ 11272245 w 16174551"/>
              <a:gd name="connsiteY137" fmla="*/ 12714488 h 22710353"/>
              <a:gd name="connsiteX138" fmla="*/ 10909783 w 16174551"/>
              <a:gd name="connsiteY138" fmla="*/ 14288388 h 22710353"/>
              <a:gd name="connsiteX139" fmla="*/ 9015729 w 16174551"/>
              <a:gd name="connsiteY139" fmla="*/ 15569888 h 22710353"/>
              <a:gd name="connsiteX140" fmla="*/ 7228803 w 16174551"/>
              <a:gd name="connsiteY140" fmla="*/ 16677442 h 22710353"/>
              <a:gd name="connsiteX141" fmla="*/ 7228935 w 16174551"/>
              <a:gd name="connsiteY141" fmla="*/ 16677311 h 22710353"/>
              <a:gd name="connsiteX142" fmla="*/ 6664903 w 16174551"/>
              <a:gd name="connsiteY142" fmla="*/ 18055537 h 22710353"/>
              <a:gd name="connsiteX143" fmla="*/ 6502181 w 16174551"/>
              <a:gd name="connsiteY143" fmla="*/ 20080729 h 22710353"/>
              <a:gd name="connsiteX144" fmla="*/ 6489101 w 16174551"/>
              <a:gd name="connsiteY144" fmla="*/ 20081253 h 22710353"/>
              <a:gd name="connsiteX145" fmla="*/ 6652083 w 16174551"/>
              <a:gd name="connsiteY145" fmla="*/ 18053051 h 22710353"/>
              <a:gd name="connsiteX146" fmla="*/ 7218731 w 16174551"/>
              <a:gd name="connsiteY146" fmla="*/ 16669196 h 22710353"/>
              <a:gd name="connsiteX147" fmla="*/ 9010759 w 16174551"/>
              <a:gd name="connsiteY147" fmla="*/ 15557847 h 22710353"/>
              <a:gd name="connsiteX148" fmla="*/ 10898667 w 16174551"/>
              <a:gd name="connsiteY148" fmla="*/ 14281582 h 22710353"/>
              <a:gd name="connsiteX149" fmla="*/ 11259295 w 16174551"/>
              <a:gd name="connsiteY149" fmla="*/ 12713702 h 22710353"/>
              <a:gd name="connsiteX150" fmla="*/ 11289643 w 16174551"/>
              <a:gd name="connsiteY150" fmla="*/ 12179689 h 22710353"/>
              <a:gd name="connsiteX151" fmla="*/ 11878003 w 16174551"/>
              <a:gd name="connsiteY151" fmla="*/ 8152471 h 22710353"/>
              <a:gd name="connsiteX152" fmla="*/ 13023199 w 16174551"/>
              <a:gd name="connsiteY152" fmla="*/ 6152801 h 22710353"/>
              <a:gd name="connsiteX153" fmla="*/ 14973499 w 16174551"/>
              <a:gd name="connsiteY153" fmla="*/ 4861875 h 22710353"/>
              <a:gd name="connsiteX154" fmla="*/ 14774023 w 16174551"/>
              <a:gd name="connsiteY154" fmla="*/ 4419747 h 22710353"/>
              <a:gd name="connsiteX155" fmla="*/ 14777687 w 16174551"/>
              <a:gd name="connsiteY155" fmla="*/ 4432312 h 22710353"/>
              <a:gd name="connsiteX156" fmla="*/ 12766299 w 16174551"/>
              <a:gd name="connsiteY156" fmla="*/ 5693264 h 22710353"/>
              <a:gd name="connsiteX157" fmla="*/ 11571787 w 16174551"/>
              <a:gd name="connsiteY157" fmla="*/ 7688224 h 22710353"/>
              <a:gd name="connsiteX158" fmla="*/ 10926397 w 16174551"/>
              <a:gd name="connsiteY158" fmla="*/ 11748552 h 22710353"/>
              <a:gd name="connsiteX159" fmla="*/ 10889641 w 16174551"/>
              <a:gd name="connsiteY159" fmla="*/ 12288848 h 22710353"/>
              <a:gd name="connsiteX160" fmla="*/ 10500887 w 16174551"/>
              <a:gd name="connsiteY160" fmla="*/ 13874396 h 22710353"/>
              <a:gd name="connsiteX161" fmla="*/ 8541563 w 16174551"/>
              <a:gd name="connsiteY161" fmla="*/ 15130636 h 22710353"/>
              <a:gd name="connsiteX162" fmla="*/ 6693943 w 16174551"/>
              <a:gd name="connsiteY162" fmla="*/ 16213191 h 22710353"/>
              <a:gd name="connsiteX163" fmla="*/ 6693679 w 16174551"/>
              <a:gd name="connsiteY163" fmla="*/ 16213060 h 22710353"/>
              <a:gd name="connsiteX164" fmla="*/ 6099957 w 16174551"/>
              <a:gd name="connsiteY164" fmla="*/ 17595997 h 22710353"/>
              <a:gd name="connsiteX165" fmla="*/ 5911859 w 16174551"/>
              <a:gd name="connsiteY165" fmla="*/ 19642657 h 22710353"/>
              <a:gd name="connsiteX166" fmla="*/ 5898779 w 16174551"/>
              <a:gd name="connsiteY166" fmla="*/ 19643049 h 22710353"/>
              <a:gd name="connsiteX167" fmla="*/ 6087269 w 16174551"/>
              <a:gd name="connsiteY167" fmla="*/ 17593381 h 22710353"/>
              <a:gd name="connsiteX168" fmla="*/ 6683739 w 16174551"/>
              <a:gd name="connsiteY168" fmla="*/ 16204683 h 22710353"/>
              <a:gd name="connsiteX169" fmla="*/ 8536591 w 16174551"/>
              <a:gd name="connsiteY169" fmla="*/ 15118463 h 22710353"/>
              <a:gd name="connsiteX170" fmla="*/ 10489771 w 16174551"/>
              <a:gd name="connsiteY170" fmla="*/ 13867328 h 22710353"/>
              <a:gd name="connsiteX171" fmla="*/ 10876431 w 16174551"/>
              <a:gd name="connsiteY171" fmla="*/ 12287932 h 22710353"/>
              <a:gd name="connsiteX172" fmla="*/ 10913187 w 16174551"/>
              <a:gd name="connsiteY172" fmla="*/ 11747635 h 22710353"/>
              <a:gd name="connsiteX173" fmla="*/ 11559363 w 16174551"/>
              <a:gd name="connsiteY173" fmla="*/ 7683775 h 22710353"/>
              <a:gd name="connsiteX174" fmla="*/ 12756751 w 16174551"/>
              <a:gd name="connsiteY174" fmla="*/ 5684235 h 22710353"/>
              <a:gd name="connsiteX175" fmla="*/ 14774023 w 16174551"/>
              <a:gd name="connsiteY175" fmla="*/ 4419747 h 22710353"/>
              <a:gd name="connsiteX176" fmla="*/ 14574675 w 16174551"/>
              <a:gd name="connsiteY176" fmla="*/ 3977875 h 22710353"/>
              <a:gd name="connsiteX177" fmla="*/ 14578077 w 16174551"/>
              <a:gd name="connsiteY177" fmla="*/ 3990571 h 22710353"/>
              <a:gd name="connsiteX178" fmla="*/ 12499847 w 16174551"/>
              <a:gd name="connsiteY178" fmla="*/ 5225217 h 22710353"/>
              <a:gd name="connsiteX179" fmla="*/ 11253279 w 16174551"/>
              <a:gd name="connsiteY179" fmla="*/ 7220044 h 22710353"/>
              <a:gd name="connsiteX180" fmla="*/ 10550201 w 16174551"/>
              <a:gd name="connsiteY180" fmla="*/ 11317414 h 22710353"/>
              <a:gd name="connsiteX181" fmla="*/ 10507167 w 16174551"/>
              <a:gd name="connsiteY181" fmla="*/ 11863469 h 22710353"/>
              <a:gd name="connsiteX182" fmla="*/ 10092253 w 16174551"/>
              <a:gd name="connsiteY182" fmla="*/ 13460536 h 22710353"/>
              <a:gd name="connsiteX183" fmla="*/ 8067523 w 16174551"/>
              <a:gd name="connsiteY183" fmla="*/ 14691514 h 22710353"/>
              <a:gd name="connsiteX184" fmla="*/ 6159211 w 16174551"/>
              <a:gd name="connsiteY184" fmla="*/ 15749070 h 22710353"/>
              <a:gd name="connsiteX185" fmla="*/ 6159079 w 16174551"/>
              <a:gd name="connsiteY185" fmla="*/ 15749201 h 22710353"/>
              <a:gd name="connsiteX186" fmla="*/ 5535663 w 16174551"/>
              <a:gd name="connsiteY186" fmla="*/ 17136982 h 22710353"/>
              <a:gd name="connsiteX187" fmla="*/ 5322190 w 16174551"/>
              <a:gd name="connsiteY187" fmla="*/ 19204975 h 22710353"/>
              <a:gd name="connsiteX188" fmla="*/ 5309109 w 16174551"/>
              <a:gd name="connsiteY188" fmla="*/ 19205235 h 22710353"/>
              <a:gd name="connsiteX189" fmla="*/ 5522975 w 16174551"/>
              <a:gd name="connsiteY189" fmla="*/ 17133970 h 22710353"/>
              <a:gd name="connsiteX190" fmla="*/ 6149399 w 16174551"/>
              <a:gd name="connsiteY190" fmla="*/ 15740431 h 22710353"/>
              <a:gd name="connsiteX191" fmla="*/ 8062945 w 16174551"/>
              <a:gd name="connsiteY191" fmla="*/ 14679342 h 22710353"/>
              <a:gd name="connsiteX192" fmla="*/ 10081267 w 16174551"/>
              <a:gd name="connsiteY192" fmla="*/ 13453336 h 22710353"/>
              <a:gd name="connsiteX193" fmla="*/ 10494087 w 16174551"/>
              <a:gd name="connsiteY193" fmla="*/ 11862422 h 22710353"/>
              <a:gd name="connsiteX194" fmla="*/ 10537121 w 16174551"/>
              <a:gd name="connsiteY194" fmla="*/ 11316369 h 22710353"/>
              <a:gd name="connsiteX195" fmla="*/ 11240983 w 16174551"/>
              <a:gd name="connsiteY195" fmla="*/ 7215463 h 22710353"/>
              <a:gd name="connsiteX196" fmla="*/ 12490431 w 16174551"/>
              <a:gd name="connsiteY196" fmla="*/ 5216053 h 22710353"/>
              <a:gd name="connsiteX197" fmla="*/ 14574675 w 16174551"/>
              <a:gd name="connsiteY197" fmla="*/ 3977875 h 22710353"/>
              <a:gd name="connsiteX198" fmla="*/ 14375591 w 16174551"/>
              <a:gd name="connsiteY198" fmla="*/ 3535875 h 22710353"/>
              <a:gd name="connsiteX199" fmla="*/ 14378731 w 16174551"/>
              <a:gd name="connsiteY199" fmla="*/ 3548571 h 22710353"/>
              <a:gd name="connsiteX200" fmla="*/ 12233531 w 16174551"/>
              <a:gd name="connsiteY200" fmla="*/ 4757038 h 22710353"/>
              <a:gd name="connsiteX201" fmla="*/ 10934899 w 16174551"/>
              <a:gd name="connsiteY201" fmla="*/ 6751736 h 22710353"/>
              <a:gd name="connsiteX202" fmla="*/ 10174137 w 16174551"/>
              <a:gd name="connsiteY202" fmla="*/ 10885884 h 22710353"/>
              <a:gd name="connsiteX203" fmla="*/ 10124695 w 16174551"/>
              <a:gd name="connsiteY203" fmla="*/ 11437960 h 22710353"/>
              <a:gd name="connsiteX204" fmla="*/ 9683487 w 16174551"/>
              <a:gd name="connsiteY204" fmla="*/ 13046674 h 22710353"/>
              <a:gd name="connsiteX205" fmla="*/ 7593487 w 16174551"/>
              <a:gd name="connsiteY205" fmla="*/ 14252394 h 22710353"/>
              <a:gd name="connsiteX206" fmla="*/ 7593619 w 16174551"/>
              <a:gd name="connsiteY206" fmla="*/ 14252525 h 22710353"/>
              <a:gd name="connsiteX207" fmla="*/ 5624611 w 16174551"/>
              <a:gd name="connsiteY207" fmla="*/ 15284950 h 22710353"/>
              <a:gd name="connsiteX208" fmla="*/ 4971371 w 16174551"/>
              <a:gd name="connsiteY208" fmla="*/ 16677441 h 22710353"/>
              <a:gd name="connsiteX209" fmla="*/ 4732391 w 16174551"/>
              <a:gd name="connsiteY209" fmla="*/ 18767029 h 22710353"/>
              <a:gd name="connsiteX210" fmla="*/ 4719310 w 16174551"/>
              <a:gd name="connsiteY210" fmla="*/ 18767029 h 22710353"/>
              <a:gd name="connsiteX211" fmla="*/ 4958552 w 16174551"/>
              <a:gd name="connsiteY211" fmla="*/ 16674300 h 22710353"/>
              <a:gd name="connsiteX212" fmla="*/ 5614801 w 16174551"/>
              <a:gd name="connsiteY212" fmla="*/ 15276049 h 22710353"/>
              <a:gd name="connsiteX213" fmla="*/ 7589171 w 16174551"/>
              <a:gd name="connsiteY213" fmla="*/ 14240089 h 22710353"/>
              <a:gd name="connsiteX214" fmla="*/ 9672763 w 16174551"/>
              <a:gd name="connsiteY214" fmla="*/ 13039345 h 22710353"/>
              <a:gd name="connsiteX215" fmla="*/ 10111613 w 16174551"/>
              <a:gd name="connsiteY215" fmla="*/ 11436913 h 22710353"/>
              <a:gd name="connsiteX216" fmla="*/ 10161057 w 16174551"/>
              <a:gd name="connsiteY216" fmla="*/ 10884837 h 22710353"/>
              <a:gd name="connsiteX217" fmla="*/ 10922735 w 16174551"/>
              <a:gd name="connsiteY217" fmla="*/ 6747024 h 22710353"/>
              <a:gd name="connsiteX218" fmla="*/ 12224375 w 16174551"/>
              <a:gd name="connsiteY218" fmla="*/ 4747745 h 22710353"/>
              <a:gd name="connsiteX219" fmla="*/ 14375591 w 16174551"/>
              <a:gd name="connsiteY219" fmla="*/ 3535875 h 22710353"/>
              <a:gd name="connsiteX220" fmla="*/ 14176245 w 16174551"/>
              <a:gd name="connsiteY220" fmla="*/ 3093744 h 22710353"/>
              <a:gd name="connsiteX221" fmla="*/ 14179123 w 16174551"/>
              <a:gd name="connsiteY221" fmla="*/ 3106571 h 22710353"/>
              <a:gd name="connsiteX222" fmla="*/ 11967079 w 16174551"/>
              <a:gd name="connsiteY222" fmla="*/ 4288730 h 22710353"/>
              <a:gd name="connsiteX223" fmla="*/ 10616389 w 16174551"/>
              <a:gd name="connsiteY223" fmla="*/ 6283297 h 22710353"/>
              <a:gd name="connsiteX224" fmla="*/ 9797943 w 16174551"/>
              <a:gd name="connsiteY224" fmla="*/ 10454486 h 22710353"/>
              <a:gd name="connsiteX225" fmla="*/ 9742219 w 16174551"/>
              <a:gd name="connsiteY225" fmla="*/ 11012452 h 22710353"/>
              <a:gd name="connsiteX226" fmla="*/ 9274723 w 16174551"/>
              <a:gd name="connsiteY226" fmla="*/ 12632684 h 22710353"/>
              <a:gd name="connsiteX227" fmla="*/ 7119319 w 16174551"/>
              <a:gd name="connsiteY227" fmla="*/ 13813141 h 22710353"/>
              <a:gd name="connsiteX228" fmla="*/ 7119319 w 16174551"/>
              <a:gd name="connsiteY228" fmla="*/ 13813010 h 22710353"/>
              <a:gd name="connsiteX229" fmla="*/ 5089619 w 16174551"/>
              <a:gd name="connsiteY229" fmla="*/ 14820436 h 22710353"/>
              <a:gd name="connsiteX230" fmla="*/ 4406687 w 16174551"/>
              <a:gd name="connsiteY230" fmla="*/ 16217771 h 22710353"/>
              <a:gd name="connsiteX231" fmla="*/ 4142329 w 16174551"/>
              <a:gd name="connsiteY231" fmla="*/ 18328695 h 22710353"/>
              <a:gd name="connsiteX232" fmla="*/ 4129249 w 16174551"/>
              <a:gd name="connsiteY232" fmla="*/ 18328695 h 22710353"/>
              <a:gd name="connsiteX233" fmla="*/ 4393998 w 16174551"/>
              <a:gd name="connsiteY233" fmla="*/ 16214499 h 22710353"/>
              <a:gd name="connsiteX234" fmla="*/ 5080201 w 16174551"/>
              <a:gd name="connsiteY234" fmla="*/ 14811406 h 22710353"/>
              <a:gd name="connsiteX235" fmla="*/ 7115395 w 16174551"/>
              <a:gd name="connsiteY235" fmla="*/ 13800577 h 22710353"/>
              <a:gd name="connsiteX236" fmla="*/ 9264127 w 16174551"/>
              <a:gd name="connsiteY236" fmla="*/ 12624962 h 22710353"/>
              <a:gd name="connsiteX237" fmla="*/ 9729139 w 16174551"/>
              <a:gd name="connsiteY237" fmla="*/ 11011012 h 22710353"/>
              <a:gd name="connsiteX238" fmla="*/ 9784863 w 16174551"/>
              <a:gd name="connsiteY238" fmla="*/ 10453177 h 22710353"/>
              <a:gd name="connsiteX239" fmla="*/ 10604223 w 16174551"/>
              <a:gd name="connsiteY239" fmla="*/ 6278322 h 22710353"/>
              <a:gd name="connsiteX240" fmla="*/ 11958055 w 16174551"/>
              <a:gd name="connsiteY240" fmla="*/ 4279175 h 22710353"/>
              <a:gd name="connsiteX241" fmla="*/ 14176245 w 16174551"/>
              <a:gd name="connsiteY241" fmla="*/ 3093744 h 22710353"/>
              <a:gd name="connsiteX242" fmla="*/ 13977029 w 16174551"/>
              <a:gd name="connsiteY242" fmla="*/ 2651741 h 22710353"/>
              <a:gd name="connsiteX243" fmla="*/ 13979645 w 16174551"/>
              <a:gd name="connsiteY243" fmla="*/ 2664568 h 22710353"/>
              <a:gd name="connsiteX244" fmla="*/ 11700631 w 16174551"/>
              <a:gd name="connsiteY244" fmla="*/ 3820549 h 22710353"/>
              <a:gd name="connsiteX245" fmla="*/ 10297879 w 16174551"/>
              <a:gd name="connsiteY245" fmla="*/ 5814985 h 22710353"/>
              <a:gd name="connsiteX246" fmla="*/ 9421747 w 16174551"/>
              <a:gd name="connsiteY246" fmla="*/ 10022956 h 22710353"/>
              <a:gd name="connsiteX247" fmla="*/ 9359615 w 16174551"/>
              <a:gd name="connsiteY247" fmla="*/ 10586942 h 22710353"/>
              <a:gd name="connsiteX248" fmla="*/ 8865957 w 16174551"/>
              <a:gd name="connsiteY248" fmla="*/ 12218823 h 22710353"/>
              <a:gd name="connsiteX249" fmla="*/ 6645283 w 16174551"/>
              <a:gd name="connsiteY249" fmla="*/ 13374020 h 22710353"/>
              <a:gd name="connsiteX250" fmla="*/ 6645021 w 16174551"/>
              <a:gd name="connsiteY250" fmla="*/ 13373889 h 22710353"/>
              <a:gd name="connsiteX251" fmla="*/ 4554627 w 16174551"/>
              <a:gd name="connsiteY251" fmla="*/ 14356316 h 22710353"/>
              <a:gd name="connsiteX252" fmla="*/ 3842002 w 16174551"/>
              <a:gd name="connsiteY252" fmla="*/ 15758363 h 22710353"/>
              <a:gd name="connsiteX253" fmla="*/ 3552399 w 16174551"/>
              <a:gd name="connsiteY253" fmla="*/ 17890621 h 22710353"/>
              <a:gd name="connsiteX254" fmla="*/ 3539319 w 16174551"/>
              <a:gd name="connsiteY254" fmla="*/ 17890621 h 22710353"/>
              <a:gd name="connsiteX255" fmla="*/ 3829445 w 16174551"/>
              <a:gd name="connsiteY255" fmla="*/ 15754960 h 22710353"/>
              <a:gd name="connsiteX256" fmla="*/ 4545471 w 16174551"/>
              <a:gd name="connsiteY256" fmla="*/ 14347024 h 22710353"/>
              <a:gd name="connsiteX257" fmla="*/ 6641359 w 16174551"/>
              <a:gd name="connsiteY257" fmla="*/ 13361324 h 22710353"/>
              <a:gd name="connsiteX258" fmla="*/ 8855363 w 16174551"/>
              <a:gd name="connsiteY258" fmla="*/ 12210839 h 22710353"/>
              <a:gd name="connsiteX259" fmla="*/ 9346535 w 16174551"/>
              <a:gd name="connsiteY259" fmla="*/ 10585371 h 22710353"/>
              <a:gd name="connsiteX260" fmla="*/ 9408667 w 16174551"/>
              <a:gd name="connsiteY260" fmla="*/ 10021516 h 22710353"/>
              <a:gd name="connsiteX261" fmla="*/ 10285845 w 16174551"/>
              <a:gd name="connsiteY261" fmla="*/ 5809750 h 22710353"/>
              <a:gd name="connsiteX262" fmla="*/ 11691867 w 16174551"/>
              <a:gd name="connsiteY262" fmla="*/ 3810864 h 22710353"/>
              <a:gd name="connsiteX263" fmla="*/ 13977029 w 16174551"/>
              <a:gd name="connsiteY263" fmla="*/ 2651741 h 22710353"/>
              <a:gd name="connsiteX264" fmla="*/ 13777683 w 16174551"/>
              <a:gd name="connsiteY264" fmla="*/ 2210003 h 22710353"/>
              <a:gd name="connsiteX265" fmla="*/ 13780037 w 16174551"/>
              <a:gd name="connsiteY265" fmla="*/ 2222830 h 22710353"/>
              <a:gd name="connsiteX266" fmla="*/ 11434181 w 16174551"/>
              <a:gd name="connsiteY266" fmla="*/ 3352504 h 22710353"/>
              <a:gd name="connsiteX267" fmla="*/ 9979369 w 16174551"/>
              <a:gd name="connsiteY267" fmla="*/ 5346809 h 22710353"/>
              <a:gd name="connsiteX268" fmla="*/ 9045553 w 16174551"/>
              <a:gd name="connsiteY268" fmla="*/ 9591557 h 22710353"/>
              <a:gd name="connsiteX269" fmla="*/ 8977143 w 16174551"/>
              <a:gd name="connsiteY269" fmla="*/ 10161563 h 22710353"/>
              <a:gd name="connsiteX270" fmla="*/ 8457191 w 16174551"/>
              <a:gd name="connsiteY270" fmla="*/ 11804963 h 22710353"/>
              <a:gd name="connsiteX271" fmla="*/ 6171115 w 16174551"/>
              <a:gd name="connsiteY271" fmla="*/ 12934899 h 22710353"/>
              <a:gd name="connsiteX272" fmla="*/ 4020027 w 16174551"/>
              <a:gd name="connsiteY272" fmla="*/ 13892196 h 22710353"/>
              <a:gd name="connsiteX273" fmla="*/ 4020027 w 16174551"/>
              <a:gd name="connsiteY273" fmla="*/ 13892065 h 22710353"/>
              <a:gd name="connsiteX274" fmla="*/ 3277579 w 16174551"/>
              <a:gd name="connsiteY274" fmla="*/ 15298955 h 22710353"/>
              <a:gd name="connsiteX275" fmla="*/ 2962600 w 16174551"/>
              <a:gd name="connsiteY275" fmla="*/ 17452808 h 22710353"/>
              <a:gd name="connsiteX276" fmla="*/ 2949520 w 16174551"/>
              <a:gd name="connsiteY276" fmla="*/ 17452547 h 22710353"/>
              <a:gd name="connsiteX277" fmla="*/ 3265021 w 16174551"/>
              <a:gd name="connsiteY277" fmla="*/ 15295420 h 22710353"/>
              <a:gd name="connsiteX278" fmla="*/ 4011002 w 16174551"/>
              <a:gd name="connsiteY278" fmla="*/ 13882773 h 22710353"/>
              <a:gd name="connsiteX279" fmla="*/ 6167713 w 16174551"/>
              <a:gd name="connsiteY279" fmla="*/ 12922202 h 22710353"/>
              <a:gd name="connsiteX280" fmla="*/ 8446859 w 16174551"/>
              <a:gd name="connsiteY280" fmla="*/ 11796848 h 22710353"/>
              <a:gd name="connsiteX281" fmla="*/ 8964061 w 16174551"/>
              <a:gd name="connsiteY281" fmla="*/ 10159862 h 22710353"/>
              <a:gd name="connsiteX282" fmla="*/ 9032473 w 16174551"/>
              <a:gd name="connsiteY282" fmla="*/ 9589986 h 22710353"/>
              <a:gd name="connsiteX283" fmla="*/ 9967335 w 16174551"/>
              <a:gd name="connsiteY283" fmla="*/ 5341443 h 22710353"/>
              <a:gd name="connsiteX284" fmla="*/ 11425547 w 16174551"/>
              <a:gd name="connsiteY284" fmla="*/ 3342687 h 22710353"/>
              <a:gd name="connsiteX285" fmla="*/ 13777683 w 16174551"/>
              <a:gd name="connsiteY285" fmla="*/ 2210003 h 22710353"/>
              <a:gd name="connsiteX286" fmla="*/ 13578467 w 16174551"/>
              <a:gd name="connsiteY286" fmla="*/ 1768004 h 22710353"/>
              <a:gd name="connsiteX287" fmla="*/ 13580559 w 16174551"/>
              <a:gd name="connsiteY287" fmla="*/ 1780962 h 22710353"/>
              <a:gd name="connsiteX288" fmla="*/ 11167731 w 16174551"/>
              <a:gd name="connsiteY288" fmla="*/ 2884458 h 22710353"/>
              <a:gd name="connsiteX289" fmla="*/ 9660859 w 16174551"/>
              <a:gd name="connsiteY289" fmla="*/ 4878500 h 22710353"/>
              <a:gd name="connsiteX290" fmla="*/ 8669359 w 16174551"/>
              <a:gd name="connsiteY290" fmla="*/ 9160294 h 22710353"/>
              <a:gd name="connsiteX291" fmla="*/ 8594537 w 16174551"/>
              <a:gd name="connsiteY291" fmla="*/ 9736054 h 22710353"/>
              <a:gd name="connsiteX292" fmla="*/ 8048427 w 16174551"/>
              <a:gd name="connsiteY292" fmla="*/ 11390971 h 22710353"/>
              <a:gd name="connsiteX293" fmla="*/ 5697079 w 16174551"/>
              <a:gd name="connsiteY293" fmla="*/ 12495646 h 22710353"/>
              <a:gd name="connsiteX294" fmla="*/ 3485297 w 16174551"/>
              <a:gd name="connsiteY294" fmla="*/ 13427945 h 22710353"/>
              <a:gd name="connsiteX295" fmla="*/ 3485035 w 16174551"/>
              <a:gd name="connsiteY295" fmla="*/ 13428075 h 22710353"/>
              <a:gd name="connsiteX296" fmla="*/ 2712894 w 16174551"/>
              <a:gd name="connsiteY296" fmla="*/ 14839677 h 22710353"/>
              <a:gd name="connsiteX297" fmla="*/ 2372539 w 16174551"/>
              <a:gd name="connsiteY297" fmla="*/ 17014996 h 22710353"/>
              <a:gd name="connsiteX298" fmla="*/ 2359459 w 16174551"/>
              <a:gd name="connsiteY298" fmla="*/ 17014603 h 22710353"/>
              <a:gd name="connsiteX299" fmla="*/ 2700467 w 16174551"/>
              <a:gd name="connsiteY299" fmla="*/ 14836012 h 22710353"/>
              <a:gd name="connsiteX300" fmla="*/ 3476272 w 16174551"/>
              <a:gd name="connsiteY300" fmla="*/ 13418520 h 22710353"/>
              <a:gd name="connsiteX301" fmla="*/ 5693677 w 16174551"/>
              <a:gd name="connsiteY301" fmla="*/ 12483081 h 22710353"/>
              <a:gd name="connsiteX302" fmla="*/ 8038093 w 16174551"/>
              <a:gd name="connsiteY302" fmla="*/ 11382856 h 22710353"/>
              <a:gd name="connsiteX303" fmla="*/ 8581457 w 16174551"/>
              <a:gd name="connsiteY303" fmla="*/ 9734353 h 22710353"/>
              <a:gd name="connsiteX304" fmla="*/ 8656279 w 16174551"/>
              <a:gd name="connsiteY304" fmla="*/ 9158593 h 22710353"/>
              <a:gd name="connsiteX305" fmla="*/ 9648955 w 16174551"/>
              <a:gd name="connsiteY305" fmla="*/ 4873003 h 22710353"/>
              <a:gd name="connsiteX306" fmla="*/ 11159359 w 16174551"/>
              <a:gd name="connsiteY306" fmla="*/ 2874380 h 22710353"/>
              <a:gd name="connsiteX307" fmla="*/ 13578467 w 16174551"/>
              <a:gd name="connsiteY307" fmla="*/ 1768004 h 22710353"/>
              <a:gd name="connsiteX308" fmla="*/ 13378989 w 16174551"/>
              <a:gd name="connsiteY308" fmla="*/ 1325999 h 22710353"/>
              <a:gd name="connsiteX309" fmla="*/ 13380819 w 16174551"/>
              <a:gd name="connsiteY309" fmla="*/ 1338957 h 22710353"/>
              <a:gd name="connsiteX310" fmla="*/ 10901151 w 16174551"/>
              <a:gd name="connsiteY310" fmla="*/ 2416145 h 22710353"/>
              <a:gd name="connsiteX311" fmla="*/ 9342219 w 16174551"/>
              <a:gd name="connsiteY311" fmla="*/ 4410057 h 22710353"/>
              <a:gd name="connsiteX312" fmla="*/ 8293031 w 16174551"/>
              <a:gd name="connsiteY312" fmla="*/ 8728628 h 22710353"/>
              <a:gd name="connsiteX313" fmla="*/ 8211933 w 16174551"/>
              <a:gd name="connsiteY313" fmla="*/ 9310415 h 22710353"/>
              <a:gd name="connsiteX314" fmla="*/ 7639531 w 16174551"/>
              <a:gd name="connsiteY314" fmla="*/ 10976981 h 22710353"/>
              <a:gd name="connsiteX315" fmla="*/ 5222910 w 16174551"/>
              <a:gd name="connsiteY315" fmla="*/ 12056395 h 22710353"/>
              <a:gd name="connsiteX316" fmla="*/ 2950435 w 16174551"/>
              <a:gd name="connsiteY316" fmla="*/ 12963694 h 22710353"/>
              <a:gd name="connsiteX317" fmla="*/ 2950697 w 16174551"/>
              <a:gd name="connsiteY317" fmla="*/ 12963955 h 22710353"/>
              <a:gd name="connsiteX318" fmla="*/ 2148732 w 16174551"/>
              <a:gd name="connsiteY318" fmla="*/ 14380399 h 22710353"/>
              <a:gd name="connsiteX319" fmla="*/ 1783001 w 16174551"/>
              <a:gd name="connsiteY319" fmla="*/ 16577185 h 22710353"/>
              <a:gd name="connsiteX320" fmla="*/ 1769921 w 16174551"/>
              <a:gd name="connsiteY320" fmla="*/ 16576661 h 22710353"/>
              <a:gd name="connsiteX321" fmla="*/ 2136306 w 16174551"/>
              <a:gd name="connsiteY321" fmla="*/ 14376474 h 22710353"/>
              <a:gd name="connsiteX322" fmla="*/ 2941933 w 16174551"/>
              <a:gd name="connsiteY322" fmla="*/ 12954139 h 22710353"/>
              <a:gd name="connsiteX323" fmla="*/ 5220162 w 16174551"/>
              <a:gd name="connsiteY323" fmla="*/ 12043830 h 22710353"/>
              <a:gd name="connsiteX324" fmla="*/ 7629719 w 16174551"/>
              <a:gd name="connsiteY324" fmla="*/ 10968735 h 22710353"/>
              <a:gd name="connsiteX325" fmla="*/ 8199115 w 16174551"/>
              <a:gd name="connsiteY325" fmla="*/ 9308714 h 22710353"/>
              <a:gd name="connsiteX326" fmla="*/ 8280213 w 16174551"/>
              <a:gd name="connsiteY326" fmla="*/ 8727059 h 22710353"/>
              <a:gd name="connsiteX327" fmla="*/ 9330577 w 16174551"/>
              <a:gd name="connsiteY327" fmla="*/ 4404560 h 22710353"/>
              <a:gd name="connsiteX328" fmla="*/ 10893041 w 16174551"/>
              <a:gd name="connsiteY328" fmla="*/ 2406067 h 22710353"/>
              <a:gd name="connsiteX329" fmla="*/ 13378989 w 16174551"/>
              <a:gd name="connsiteY329" fmla="*/ 1325999 h 22710353"/>
              <a:gd name="connsiteX330" fmla="*/ 13179903 w 16174551"/>
              <a:gd name="connsiteY330" fmla="*/ 884004 h 22710353"/>
              <a:gd name="connsiteX331" fmla="*/ 13181473 w 16174551"/>
              <a:gd name="connsiteY331" fmla="*/ 896961 h 22710353"/>
              <a:gd name="connsiteX332" fmla="*/ 10634833 w 16174551"/>
              <a:gd name="connsiteY332" fmla="*/ 1947972 h 22710353"/>
              <a:gd name="connsiteX333" fmla="*/ 9023839 w 16174551"/>
              <a:gd name="connsiteY333" fmla="*/ 3941752 h 22710353"/>
              <a:gd name="connsiteX334" fmla="*/ 7916967 w 16174551"/>
              <a:gd name="connsiteY334" fmla="*/ 8297366 h 22710353"/>
              <a:gd name="connsiteX335" fmla="*/ 7829459 w 16174551"/>
              <a:gd name="connsiteY335" fmla="*/ 8885043 h 22710353"/>
              <a:gd name="connsiteX336" fmla="*/ 7230895 w 16174551"/>
              <a:gd name="connsiteY336" fmla="*/ 10563120 h 22710353"/>
              <a:gd name="connsiteX337" fmla="*/ 4748873 w 16174551"/>
              <a:gd name="connsiteY337" fmla="*/ 11617274 h 22710353"/>
              <a:gd name="connsiteX338" fmla="*/ 2415705 w 16174551"/>
              <a:gd name="connsiteY338" fmla="*/ 12499442 h 22710353"/>
              <a:gd name="connsiteX339" fmla="*/ 2415967 w 16174551"/>
              <a:gd name="connsiteY339" fmla="*/ 12499573 h 22710353"/>
              <a:gd name="connsiteX340" fmla="*/ 1584309 w 16174551"/>
              <a:gd name="connsiteY340" fmla="*/ 13920729 h 22710353"/>
              <a:gd name="connsiteX341" fmla="*/ 1193071 w 16174551"/>
              <a:gd name="connsiteY341" fmla="*/ 16138848 h 22710353"/>
              <a:gd name="connsiteX342" fmla="*/ 1179991 w 16174551"/>
              <a:gd name="connsiteY342" fmla="*/ 16138324 h 22710353"/>
              <a:gd name="connsiteX343" fmla="*/ 1571752 w 16174551"/>
              <a:gd name="connsiteY343" fmla="*/ 13916672 h 22710353"/>
              <a:gd name="connsiteX344" fmla="*/ 2407334 w 16174551"/>
              <a:gd name="connsiteY344" fmla="*/ 12489626 h 22710353"/>
              <a:gd name="connsiteX345" fmla="*/ 4746257 w 16174551"/>
              <a:gd name="connsiteY345" fmla="*/ 11604577 h 22710353"/>
              <a:gd name="connsiteX346" fmla="*/ 7221087 w 16174551"/>
              <a:gd name="connsiteY346" fmla="*/ 10554613 h 22710353"/>
              <a:gd name="connsiteX347" fmla="*/ 7816641 w 16174551"/>
              <a:gd name="connsiteY347" fmla="*/ 8883080 h 22710353"/>
              <a:gd name="connsiteX348" fmla="*/ 7904149 w 16174551"/>
              <a:gd name="connsiteY348" fmla="*/ 8295534 h 22710353"/>
              <a:gd name="connsiteX349" fmla="*/ 9012327 w 16174551"/>
              <a:gd name="connsiteY349" fmla="*/ 3935993 h 22710353"/>
              <a:gd name="connsiteX350" fmla="*/ 10626983 w 16174551"/>
              <a:gd name="connsiteY350" fmla="*/ 1937632 h 22710353"/>
              <a:gd name="connsiteX351" fmla="*/ 13179903 w 16174551"/>
              <a:gd name="connsiteY351" fmla="*/ 884004 h 22710353"/>
              <a:gd name="connsiteX352" fmla="*/ 12980687 w 16174551"/>
              <a:gd name="connsiteY352" fmla="*/ 442133 h 22710353"/>
              <a:gd name="connsiteX353" fmla="*/ 12982127 w 16174551"/>
              <a:gd name="connsiteY353" fmla="*/ 455091 h 22710353"/>
              <a:gd name="connsiteX354" fmla="*/ 10368643 w 16174551"/>
              <a:gd name="connsiteY354" fmla="*/ 1479925 h 22710353"/>
              <a:gd name="connsiteX355" fmla="*/ 8705591 w 16174551"/>
              <a:gd name="connsiteY355" fmla="*/ 3473574 h 22710353"/>
              <a:gd name="connsiteX356" fmla="*/ 7540903 w 16174551"/>
              <a:gd name="connsiteY356" fmla="*/ 7865964 h 22710353"/>
              <a:gd name="connsiteX357" fmla="*/ 7446987 w 16174551"/>
              <a:gd name="connsiteY357" fmla="*/ 8459533 h 22710353"/>
              <a:gd name="connsiteX358" fmla="*/ 6822131 w 16174551"/>
              <a:gd name="connsiteY358" fmla="*/ 10149130 h 22710353"/>
              <a:gd name="connsiteX359" fmla="*/ 4274836 w 16174551"/>
              <a:gd name="connsiteY359" fmla="*/ 11178023 h 22710353"/>
              <a:gd name="connsiteX360" fmla="*/ 1880975 w 16174551"/>
              <a:gd name="connsiteY360" fmla="*/ 12035192 h 22710353"/>
              <a:gd name="connsiteX361" fmla="*/ 1881105 w 16174551"/>
              <a:gd name="connsiteY361" fmla="*/ 12035323 h 22710353"/>
              <a:gd name="connsiteX362" fmla="*/ 1019624 w 16174551"/>
              <a:gd name="connsiteY362" fmla="*/ 13461321 h 22710353"/>
              <a:gd name="connsiteX363" fmla="*/ 603010 w 16174551"/>
              <a:gd name="connsiteY363" fmla="*/ 15700905 h 22710353"/>
              <a:gd name="connsiteX364" fmla="*/ 589930 w 16174551"/>
              <a:gd name="connsiteY364" fmla="*/ 15700252 h 22710353"/>
              <a:gd name="connsiteX365" fmla="*/ 1007198 w 16174551"/>
              <a:gd name="connsiteY365" fmla="*/ 13457134 h 22710353"/>
              <a:gd name="connsiteX366" fmla="*/ 1338396 w 16174551"/>
              <a:gd name="connsiteY366" fmla="*/ 12681767 h 22710353"/>
              <a:gd name="connsiteX367" fmla="*/ 1872734 w 16174551"/>
              <a:gd name="connsiteY367" fmla="*/ 12025245 h 22710353"/>
              <a:gd name="connsiteX368" fmla="*/ 4272481 w 16174551"/>
              <a:gd name="connsiteY368" fmla="*/ 11165326 h 22710353"/>
              <a:gd name="connsiteX369" fmla="*/ 6812583 w 16174551"/>
              <a:gd name="connsiteY369" fmla="*/ 10140624 h 22710353"/>
              <a:gd name="connsiteX370" fmla="*/ 7434299 w 16174551"/>
              <a:gd name="connsiteY370" fmla="*/ 8457570 h 22710353"/>
              <a:gd name="connsiteX371" fmla="*/ 7528085 w 16174551"/>
              <a:gd name="connsiteY371" fmla="*/ 7864003 h 22710353"/>
              <a:gd name="connsiteX372" fmla="*/ 8693951 w 16174551"/>
              <a:gd name="connsiteY372" fmla="*/ 3467684 h 22710353"/>
              <a:gd name="connsiteX373" fmla="*/ 10360795 w 16174551"/>
              <a:gd name="connsiteY373" fmla="*/ 1469454 h 22710353"/>
              <a:gd name="connsiteX374" fmla="*/ 12980687 w 16174551"/>
              <a:gd name="connsiteY374" fmla="*/ 442133 h 22710353"/>
              <a:gd name="connsiteX375" fmla="*/ 12781211 w 16174551"/>
              <a:gd name="connsiteY375" fmla="*/ 0 h 22710353"/>
              <a:gd name="connsiteX376" fmla="*/ 12782387 w 16174551"/>
              <a:gd name="connsiteY376" fmla="*/ 13089 h 22710353"/>
              <a:gd name="connsiteX377" fmla="*/ 10101933 w 16174551"/>
              <a:gd name="connsiteY377" fmla="*/ 1011484 h 22710353"/>
              <a:gd name="connsiteX378" fmla="*/ 8386819 w 16174551"/>
              <a:gd name="connsiteY378" fmla="*/ 3005002 h 22710353"/>
              <a:gd name="connsiteX379" fmla="*/ 7164447 w 16174551"/>
              <a:gd name="connsiteY379" fmla="*/ 7434433 h 22710353"/>
              <a:gd name="connsiteX380" fmla="*/ 7064251 w 16174551"/>
              <a:gd name="connsiteY380" fmla="*/ 8033890 h 22710353"/>
              <a:gd name="connsiteX381" fmla="*/ 6413235 w 16174551"/>
              <a:gd name="connsiteY381" fmla="*/ 9735139 h 22710353"/>
              <a:gd name="connsiteX382" fmla="*/ 3800668 w 16174551"/>
              <a:gd name="connsiteY382" fmla="*/ 10738769 h 22710353"/>
              <a:gd name="connsiteX383" fmla="*/ 1346114 w 16174551"/>
              <a:gd name="connsiteY383" fmla="*/ 11570940 h 22710353"/>
              <a:gd name="connsiteX384" fmla="*/ 1346244 w 16174551"/>
              <a:gd name="connsiteY384" fmla="*/ 11570809 h 22710353"/>
              <a:gd name="connsiteX385" fmla="*/ 455070 w 16174551"/>
              <a:gd name="connsiteY385" fmla="*/ 13001520 h 22710353"/>
              <a:gd name="connsiteX386" fmla="*/ 13080 w 16174551"/>
              <a:gd name="connsiteY386" fmla="*/ 15262569 h 22710353"/>
              <a:gd name="connsiteX387" fmla="*/ 0 w 16174551"/>
              <a:gd name="connsiteY387" fmla="*/ 15261784 h 22710353"/>
              <a:gd name="connsiteX388" fmla="*/ 442644 w 16174551"/>
              <a:gd name="connsiteY388" fmla="*/ 12997201 h 22710353"/>
              <a:gd name="connsiteX389" fmla="*/ 786792 w 16174551"/>
              <a:gd name="connsiteY389" fmla="*/ 12217253 h 22710353"/>
              <a:gd name="connsiteX390" fmla="*/ 1338004 w 16174551"/>
              <a:gd name="connsiteY390" fmla="*/ 11560600 h 22710353"/>
              <a:gd name="connsiteX391" fmla="*/ 3798444 w 16174551"/>
              <a:gd name="connsiteY391" fmla="*/ 10725811 h 22710353"/>
              <a:gd name="connsiteX392" fmla="*/ 6403687 w 16174551"/>
              <a:gd name="connsiteY392" fmla="*/ 9726238 h 22710353"/>
              <a:gd name="connsiteX393" fmla="*/ 7051431 w 16174551"/>
              <a:gd name="connsiteY393" fmla="*/ 8031666 h 22710353"/>
              <a:gd name="connsiteX394" fmla="*/ 7151627 w 16174551"/>
              <a:gd name="connsiteY394" fmla="*/ 7432340 h 22710353"/>
              <a:gd name="connsiteX395" fmla="*/ 8375307 w 16174551"/>
              <a:gd name="connsiteY395" fmla="*/ 2998981 h 22710353"/>
              <a:gd name="connsiteX396" fmla="*/ 10094347 w 16174551"/>
              <a:gd name="connsiteY396" fmla="*/ 1001013 h 22710353"/>
              <a:gd name="connsiteX397" fmla="*/ 12781211 w 16174551"/>
              <a:gd name="connsiteY397" fmla="*/ 0 h 2271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16174551" h="22710353">
                <a:moveTo>
                  <a:pt x="16168543" y="7514159"/>
                </a:moveTo>
                <a:lnTo>
                  <a:pt x="16174551" y="7525795"/>
                </a:lnTo>
                <a:cubicBezTo>
                  <a:pt x="15030009" y="8125774"/>
                  <a:pt x="14164865" y="9379914"/>
                  <a:pt x="13800835" y="10966641"/>
                </a:cubicBezTo>
                <a:cubicBezTo>
                  <a:pt x="13516203" y="12207567"/>
                  <a:pt x="13538179" y="13509618"/>
                  <a:pt x="13559369" y="14768868"/>
                </a:cubicBezTo>
                <a:cubicBezTo>
                  <a:pt x="13562115" y="14932475"/>
                  <a:pt x="13564995" y="15101580"/>
                  <a:pt x="13567087" y="15267542"/>
                </a:cubicBezTo>
                <a:cubicBezTo>
                  <a:pt x="13574281" y="15823021"/>
                  <a:pt x="13563685" y="16319600"/>
                  <a:pt x="13361985" y="16771942"/>
                </a:cubicBezTo>
                <a:cubicBezTo>
                  <a:pt x="13073951" y="17418124"/>
                  <a:pt x="12456945" y="17818109"/>
                  <a:pt x="11860213" y="18204877"/>
                </a:cubicBezTo>
                <a:cubicBezTo>
                  <a:pt x="11320119" y="18555127"/>
                  <a:pt x="10761583" y="18917157"/>
                  <a:pt x="10437187" y="19462819"/>
                </a:cubicBezTo>
                <a:cubicBezTo>
                  <a:pt x="10180287" y="19895133"/>
                  <a:pt x="10096177" y="20411215"/>
                  <a:pt x="10051703" y="20812511"/>
                </a:cubicBezTo>
                <a:cubicBezTo>
                  <a:pt x="9981985" y="21441417"/>
                  <a:pt x="9978453" y="22079485"/>
                  <a:pt x="10041239" y="22709045"/>
                </a:cubicBezTo>
                <a:lnTo>
                  <a:pt x="10028291" y="22710353"/>
                </a:lnTo>
                <a:cubicBezTo>
                  <a:pt x="9965371" y="22079877"/>
                  <a:pt x="9968903" y="21440893"/>
                  <a:pt x="10038755" y="20811073"/>
                </a:cubicBezTo>
                <a:cubicBezTo>
                  <a:pt x="10083491" y="20408467"/>
                  <a:pt x="10167859" y="19890553"/>
                  <a:pt x="10426067" y="19456143"/>
                </a:cubicBezTo>
                <a:cubicBezTo>
                  <a:pt x="10752033" y="18907733"/>
                  <a:pt x="11311879" y="18544917"/>
                  <a:pt x="11853279" y="18193883"/>
                </a:cubicBezTo>
                <a:cubicBezTo>
                  <a:pt x="12448311" y="17808031"/>
                  <a:pt x="13063749" y="17409092"/>
                  <a:pt x="13350211" y="16766575"/>
                </a:cubicBezTo>
                <a:cubicBezTo>
                  <a:pt x="13550867" y="16316590"/>
                  <a:pt x="13561331" y="15821582"/>
                  <a:pt x="13554267" y="15267673"/>
                </a:cubicBezTo>
                <a:cubicBezTo>
                  <a:pt x="13552175" y="15101580"/>
                  <a:pt x="13549297" y="14932475"/>
                  <a:pt x="13546551" y="14768999"/>
                </a:cubicBezTo>
                <a:cubicBezTo>
                  <a:pt x="13525359" y="13508963"/>
                  <a:pt x="13503383" y="12205997"/>
                  <a:pt x="13788407" y="10963499"/>
                </a:cubicBezTo>
                <a:cubicBezTo>
                  <a:pt x="14130421" y="9472508"/>
                  <a:pt x="14914361" y="8274289"/>
                  <a:pt x="15956895" y="7634458"/>
                </a:cubicBezTo>
                <a:close/>
                <a:moveTo>
                  <a:pt x="16168795" y="7514015"/>
                </a:moveTo>
                <a:lnTo>
                  <a:pt x="16168543" y="7514159"/>
                </a:lnTo>
                <a:lnTo>
                  <a:pt x="16168535" y="7514145"/>
                </a:lnTo>
                <a:close/>
                <a:moveTo>
                  <a:pt x="15969449" y="7071878"/>
                </a:moveTo>
                <a:lnTo>
                  <a:pt x="15975205" y="7083658"/>
                </a:lnTo>
                <a:cubicBezTo>
                  <a:pt x="15349171" y="7386789"/>
                  <a:pt x="14807379" y="7863999"/>
                  <a:pt x="14364995" y="8502065"/>
                </a:cubicBezTo>
                <a:cubicBezTo>
                  <a:pt x="13971011" y="9070240"/>
                  <a:pt x="13665975" y="9760529"/>
                  <a:pt x="13482717" y="10498070"/>
                </a:cubicBezTo>
                <a:cubicBezTo>
                  <a:pt x="13172839" y="11745410"/>
                  <a:pt x="13178333" y="13063035"/>
                  <a:pt x="13183567" y="14337338"/>
                </a:cubicBezTo>
                <a:cubicBezTo>
                  <a:pt x="13184351" y="14502778"/>
                  <a:pt x="13185005" y="14673845"/>
                  <a:pt x="13185005" y="14841771"/>
                </a:cubicBezTo>
                <a:cubicBezTo>
                  <a:pt x="13185005" y="15403794"/>
                  <a:pt x="13167477" y="15905871"/>
                  <a:pt x="12953611" y="16357819"/>
                </a:cubicBezTo>
                <a:cubicBezTo>
                  <a:pt x="12648051" y="17003347"/>
                  <a:pt x="12006715" y="17390768"/>
                  <a:pt x="11386437" y="17765493"/>
                </a:cubicBezTo>
                <a:lnTo>
                  <a:pt x="11386437" y="17765625"/>
                </a:lnTo>
                <a:cubicBezTo>
                  <a:pt x="10824891" y="18104749"/>
                  <a:pt x="10244379" y="18455525"/>
                  <a:pt x="9902717" y="18998437"/>
                </a:cubicBezTo>
                <a:cubicBezTo>
                  <a:pt x="9632081" y="19428527"/>
                  <a:pt x="9538555" y="19948141"/>
                  <a:pt x="9487411" y="20352841"/>
                </a:cubicBezTo>
                <a:cubicBezTo>
                  <a:pt x="9407227" y="20986981"/>
                  <a:pt x="9395195" y="21632249"/>
                  <a:pt x="9451571" y="22270839"/>
                </a:cubicBezTo>
                <a:lnTo>
                  <a:pt x="9438491" y="22272017"/>
                </a:lnTo>
                <a:cubicBezTo>
                  <a:pt x="9382113" y="21632509"/>
                  <a:pt x="9394147" y="20986329"/>
                  <a:pt x="9474461" y="20351269"/>
                </a:cubicBezTo>
                <a:cubicBezTo>
                  <a:pt x="9525737" y="19945263"/>
                  <a:pt x="9619655" y="19423815"/>
                  <a:pt x="9891599" y="18991501"/>
                </a:cubicBezTo>
                <a:cubicBezTo>
                  <a:pt x="10234831" y="18445969"/>
                  <a:pt x="10816781" y="18094409"/>
                  <a:pt x="11379635" y="17754369"/>
                </a:cubicBezTo>
                <a:cubicBezTo>
                  <a:pt x="11998211" y="17380691"/>
                  <a:pt x="12637847" y="16994316"/>
                  <a:pt x="12941707" y="16352322"/>
                </a:cubicBezTo>
                <a:cubicBezTo>
                  <a:pt x="13154397" y="15902730"/>
                  <a:pt x="13171793" y="15402355"/>
                  <a:pt x="13171793" y="14841902"/>
                </a:cubicBezTo>
                <a:cubicBezTo>
                  <a:pt x="13171793" y="14673976"/>
                  <a:pt x="13171007" y="14502909"/>
                  <a:pt x="13170355" y="14337469"/>
                </a:cubicBezTo>
                <a:cubicBezTo>
                  <a:pt x="13165123" y="13062381"/>
                  <a:pt x="13159627" y="11743840"/>
                  <a:pt x="13469899" y="10494929"/>
                </a:cubicBezTo>
                <a:cubicBezTo>
                  <a:pt x="13653549" y="9755818"/>
                  <a:pt x="13959239" y="9064088"/>
                  <a:pt x="14354139" y="8494606"/>
                </a:cubicBezTo>
                <a:cubicBezTo>
                  <a:pt x="14797831" y="7854705"/>
                  <a:pt x="15341323" y="7375925"/>
                  <a:pt x="15969449" y="7071878"/>
                </a:cubicBezTo>
                <a:close/>
                <a:moveTo>
                  <a:pt x="15770235" y="6629881"/>
                </a:moveTo>
                <a:lnTo>
                  <a:pt x="15775597" y="6641794"/>
                </a:lnTo>
                <a:cubicBezTo>
                  <a:pt x="15126675" y="6931704"/>
                  <a:pt x="14562511" y="7400145"/>
                  <a:pt x="14098547" y="8033893"/>
                </a:cubicBezTo>
                <a:cubicBezTo>
                  <a:pt x="13685465" y="8598272"/>
                  <a:pt x="13362375" y="9288425"/>
                  <a:pt x="13164207" y="10029762"/>
                </a:cubicBezTo>
                <a:cubicBezTo>
                  <a:pt x="12829215" y="11283516"/>
                  <a:pt x="12818097" y="12616716"/>
                  <a:pt x="12807371" y="13905939"/>
                </a:cubicBezTo>
                <a:cubicBezTo>
                  <a:pt x="12805931" y="14073342"/>
                  <a:pt x="12804495" y="14246504"/>
                  <a:pt x="12802399" y="14416393"/>
                </a:cubicBezTo>
                <a:cubicBezTo>
                  <a:pt x="12795337" y="14984961"/>
                  <a:pt x="12771007" y="15492404"/>
                  <a:pt x="12544845" y="15943960"/>
                </a:cubicBezTo>
                <a:cubicBezTo>
                  <a:pt x="12221757" y="16588834"/>
                  <a:pt x="11556091" y="16963820"/>
                  <a:pt x="10912269" y="17326374"/>
                </a:cubicBezTo>
                <a:lnTo>
                  <a:pt x="10912139" y="17326636"/>
                </a:lnTo>
                <a:cubicBezTo>
                  <a:pt x="10329271" y="17654897"/>
                  <a:pt x="9726523" y="17994283"/>
                  <a:pt x="9367723" y="18534447"/>
                </a:cubicBezTo>
                <a:cubicBezTo>
                  <a:pt x="9083485" y="18962445"/>
                  <a:pt x="8980543" y="19485725"/>
                  <a:pt x="8922727" y="19893695"/>
                </a:cubicBezTo>
                <a:cubicBezTo>
                  <a:pt x="8832079" y="20533071"/>
                  <a:pt x="8811543" y="21185537"/>
                  <a:pt x="8861511" y="21833027"/>
                </a:cubicBezTo>
                <a:lnTo>
                  <a:pt x="8848429" y="21834075"/>
                </a:lnTo>
                <a:cubicBezTo>
                  <a:pt x="8798331" y="21185667"/>
                  <a:pt x="8818999" y="20532153"/>
                  <a:pt x="8909777" y="19891863"/>
                </a:cubicBezTo>
                <a:cubicBezTo>
                  <a:pt x="8967855" y="19482453"/>
                  <a:pt x="9071191" y="18957339"/>
                  <a:pt x="9356867" y="18527249"/>
                </a:cubicBezTo>
                <a:cubicBezTo>
                  <a:pt x="9717497" y="17984467"/>
                  <a:pt x="10321555" y="17644293"/>
                  <a:pt x="10905729" y="17315249"/>
                </a:cubicBezTo>
                <a:cubicBezTo>
                  <a:pt x="11547851" y="16953612"/>
                  <a:pt x="12211817" y="16579671"/>
                  <a:pt x="12532943" y="15938331"/>
                </a:cubicBezTo>
                <a:cubicBezTo>
                  <a:pt x="12757927" y="15489263"/>
                  <a:pt x="12782127" y="14983390"/>
                  <a:pt x="12789189" y="14416393"/>
                </a:cubicBezTo>
                <a:cubicBezTo>
                  <a:pt x="12791283" y="14246504"/>
                  <a:pt x="12792721" y="14073342"/>
                  <a:pt x="12794159" y="13905939"/>
                </a:cubicBezTo>
                <a:cubicBezTo>
                  <a:pt x="12804887" y="12615800"/>
                  <a:pt x="12816005" y="11281814"/>
                  <a:pt x="13151519" y="10026491"/>
                </a:cubicBezTo>
                <a:cubicBezTo>
                  <a:pt x="13350081" y="9283584"/>
                  <a:pt x="13673823" y="8591989"/>
                  <a:pt x="14087951" y="8026301"/>
                </a:cubicBezTo>
                <a:cubicBezTo>
                  <a:pt x="14553223" y="7390589"/>
                  <a:pt x="15119217" y="6920841"/>
                  <a:pt x="15770235" y="6629881"/>
                </a:cubicBezTo>
                <a:close/>
                <a:moveTo>
                  <a:pt x="15571019" y="6188141"/>
                </a:moveTo>
                <a:lnTo>
                  <a:pt x="15575989" y="6200182"/>
                </a:lnTo>
                <a:cubicBezTo>
                  <a:pt x="14904307" y="6477135"/>
                  <a:pt x="14317513" y="6936676"/>
                  <a:pt x="13832095" y="7566104"/>
                </a:cubicBezTo>
                <a:cubicBezTo>
                  <a:pt x="13399787" y="8126557"/>
                  <a:pt x="13058779" y="8816586"/>
                  <a:pt x="12845697" y="9561715"/>
                </a:cubicBezTo>
                <a:cubicBezTo>
                  <a:pt x="12485459" y="10821620"/>
                  <a:pt x="12457861" y="12170266"/>
                  <a:pt x="12431175" y="13474540"/>
                </a:cubicBezTo>
                <a:cubicBezTo>
                  <a:pt x="12427645" y="13643907"/>
                  <a:pt x="12424113" y="13819032"/>
                  <a:pt x="12419795" y="13991015"/>
                </a:cubicBezTo>
                <a:cubicBezTo>
                  <a:pt x="12405539" y="14566258"/>
                  <a:pt x="12374275" y="15079067"/>
                  <a:pt x="12135949" y="15530231"/>
                </a:cubicBezTo>
                <a:cubicBezTo>
                  <a:pt x="11795595" y="16174580"/>
                  <a:pt x="11105467" y="16536871"/>
                  <a:pt x="10438101" y="16887383"/>
                </a:cubicBezTo>
                <a:cubicBezTo>
                  <a:pt x="9833913" y="17204518"/>
                  <a:pt x="9209189" y="17532649"/>
                  <a:pt x="8833125" y="18070065"/>
                </a:cubicBezTo>
                <a:lnTo>
                  <a:pt x="8833125" y="18070457"/>
                </a:lnTo>
                <a:cubicBezTo>
                  <a:pt x="8535283" y="18496229"/>
                  <a:pt x="8422921" y="19023045"/>
                  <a:pt x="8358435" y="19434417"/>
                </a:cubicBezTo>
                <a:cubicBezTo>
                  <a:pt x="8257323" y="20079029"/>
                  <a:pt x="8228283" y="20738693"/>
                  <a:pt x="8271841" y="21395215"/>
                </a:cubicBezTo>
                <a:lnTo>
                  <a:pt x="8258761" y="21396129"/>
                </a:lnTo>
                <a:cubicBezTo>
                  <a:pt x="8215071" y="20738693"/>
                  <a:pt x="8244241" y="20078113"/>
                  <a:pt x="8345483" y="19432453"/>
                </a:cubicBezTo>
                <a:cubicBezTo>
                  <a:pt x="8410233" y="19019641"/>
                  <a:pt x="8522855" y="18490993"/>
                  <a:pt x="8822399" y="18062997"/>
                </a:cubicBezTo>
                <a:cubicBezTo>
                  <a:pt x="9200295" y="17522964"/>
                  <a:pt x="9826587" y="17194048"/>
                  <a:pt x="10432085" y="16876127"/>
                </a:cubicBezTo>
                <a:cubicBezTo>
                  <a:pt x="11097619" y="16526532"/>
                  <a:pt x="11785915" y="16165157"/>
                  <a:pt x="12124439" y="15524340"/>
                </a:cubicBezTo>
                <a:cubicBezTo>
                  <a:pt x="12361457" y="15075663"/>
                  <a:pt x="12392459" y="14564425"/>
                  <a:pt x="12406715" y="13990884"/>
                </a:cubicBezTo>
                <a:cubicBezTo>
                  <a:pt x="12411031" y="13819032"/>
                  <a:pt x="12414563" y="13643776"/>
                  <a:pt x="12418095" y="13474409"/>
                </a:cubicBezTo>
                <a:cubicBezTo>
                  <a:pt x="12444779" y="12169349"/>
                  <a:pt x="12472379" y="10819787"/>
                  <a:pt x="12833139" y="9558181"/>
                </a:cubicBezTo>
                <a:cubicBezTo>
                  <a:pt x="13046613" y="8811480"/>
                  <a:pt x="13388537" y="8119881"/>
                  <a:pt x="13821763" y="7558120"/>
                </a:cubicBezTo>
                <a:cubicBezTo>
                  <a:pt x="14308487" y="6926858"/>
                  <a:pt x="14897111" y="6465879"/>
                  <a:pt x="15571019" y="6188141"/>
                </a:cubicBezTo>
                <a:close/>
                <a:moveTo>
                  <a:pt x="15371933" y="5745877"/>
                </a:moveTo>
                <a:lnTo>
                  <a:pt x="15376643" y="5758049"/>
                </a:lnTo>
                <a:cubicBezTo>
                  <a:pt x="14681937" y="6021785"/>
                  <a:pt x="14072647" y="6472555"/>
                  <a:pt x="13565779" y="7097663"/>
                </a:cubicBezTo>
                <a:cubicBezTo>
                  <a:pt x="13114371" y="7654320"/>
                  <a:pt x="12755311" y="8344350"/>
                  <a:pt x="12527319" y="9093146"/>
                </a:cubicBezTo>
                <a:cubicBezTo>
                  <a:pt x="12141835" y="10359462"/>
                  <a:pt x="12097623" y="11723683"/>
                  <a:pt x="12054981" y="13043011"/>
                </a:cubicBezTo>
                <a:cubicBezTo>
                  <a:pt x="12049487" y="13214339"/>
                  <a:pt x="12043731" y="13391559"/>
                  <a:pt x="12037323" y="13565376"/>
                </a:cubicBezTo>
                <a:cubicBezTo>
                  <a:pt x="12015871" y="14147030"/>
                  <a:pt x="11977807" y="14665337"/>
                  <a:pt x="11727183" y="15116108"/>
                </a:cubicBezTo>
                <a:cubicBezTo>
                  <a:pt x="11369301" y="15759933"/>
                  <a:pt x="10654845" y="16109790"/>
                  <a:pt x="9963933" y="16448131"/>
                </a:cubicBezTo>
                <a:cubicBezTo>
                  <a:pt x="9338423" y="16754402"/>
                  <a:pt x="8691593" y="17071146"/>
                  <a:pt x="8298263" y="17605813"/>
                </a:cubicBezTo>
                <a:lnTo>
                  <a:pt x="8298263" y="17606077"/>
                </a:lnTo>
                <a:cubicBezTo>
                  <a:pt x="7986687" y="18029621"/>
                  <a:pt x="7864907" y="18559969"/>
                  <a:pt x="7793749" y="18974745"/>
                </a:cubicBezTo>
                <a:cubicBezTo>
                  <a:pt x="7682171" y="19624725"/>
                  <a:pt x="7644369" y="20291585"/>
                  <a:pt x="7681649" y="20957009"/>
                </a:cubicBezTo>
                <a:lnTo>
                  <a:pt x="7668569" y="20957793"/>
                </a:lnTo>
                <a:cubicBezTo>
                  <a:pt x="7631289" y="20291325"/>
                  <a:pt x="7669091" y="19623417"/>
                  <a:pt x="7780799" y="18972521"/>
                </a:cubicBezTo>
                <a:cubicBezTo>
                  <a:pt x="7852219" y="18556305"/>
                  <a:pt x="7974391" y="18023993"/>
                  <a:pt x="8287669" y="17598223"/>
                </a:cubicBezTo>
                <a:cubicBezTo>
                  <a:pt x="8682961" y="17060937"/>
                  <a:pt x="9331231" y="16743408"/>
                  <a:pt x="9958179" y="16436482"/>
                </a:cubicBezTo>
                <a:cubicBezTo>
                  <a:pt x="10647259" y="16099059"/>
                  <a:pt x="11359883" y="15750248"/>
                  <a:pt x="11715803" y="15109955"/>
                </a:cubicBezTo>
                <a:cubicBezTo>
                  <a:pt x="11964987" y="14661672"/>
                  <a:pt x="12002921" y="14145067"/>
                  <a:pt x="12024243" y="13564982"/>
                </a:cubicBezTo>
                <a:cubicBezTo>
                  <a:pt x="12030651" y="13391166"/>
                  <a:pt x="12036407" y="13214078"/>
                  <a:pt x="12041899" y="13042749"/>
                </a:cubicBezTo>
                <a:cubicBezTo>
                  <a:pt x="12084675" y="11722636"/>
                  <a:pt x="12128755" y="10357500"/>
                  <a:pt x="12514759" y="9089481"/>
                </a:cubicBezTo>
                <a:cubicBezTo>
                  <a:pt x="12743147" y="8339114"/>
                  <a:pt x="13103121" y="7647514"/>
                  <a:pt x="13555575" y="7089548"/>
                </a:cubicBezTo>
                <a:cubicBezTo>
                  <a:pt x="14064013" y="6462607"/>
                  <a:pt x="14675135" y="6010528"/>
                  <a:pt x="15371933" y="5745877"/>
                </a:cubicBezTo>
                <a:close/>
                <a:moveTo>
                  <a:pt x="15172847" y="5303745"/>
                </a:moveTo>
                <a:lnTo>
                  <a:pt x="15177165" y="5316048"/>
                </a:lnTo>
                <a:cubicBezTo>
                  <a:pt x="14459699" y="5566825"/>
                  <a:pt x="13827911" y="6008695"/>
                  <a:pt x="13299459" y="6629486"/>
                </a:cubicBezTo>
                <a:cubicBezTo>
                  <a:pt x="12828823" y="7182346"/>
                  <a:pt x="12451713" y="7872245"/>
                  <a:pt x="12208939" y="8624837"/>
                </a:cubicBezTo>
                <a:cubicBezTo>
                  <a:pt x="11798211" y="9897437"/>
                  <a:pt x="11737649" y="11277102"/>
                  <a:pt x="11678917" y="12611481"/>
                </a:cubicBezTo>
                <a:cubicBezTo>
                  <a:pt x="11671199" y="12784904"/>
                  <a:pt x="11663351" y="12964087"/>
                  <a:pt x="11654851" y="13139866"/>
                </a:cubicBezTo>
                <a:cubicBezTo>
                  <a:pt x="11626335" y="13728197"/>
                  <a:pt x="11581337" y="14251870"/>
                  <a:pt x="11318551" y="14702248"/>
                </a:cubicBezTo>
                <a:cubicBezTo>
                  <a:pt x="10943139" y="15345550"/>
                  <a:pt x="10204355" y="15682842"/>
                  <a:pt x="9489897" y="16009010"/>
                </a:cubicBezTo>
                <a:cubicBezTo>
                  <a:pt x="8842935" y="16304418"/>
                  <a:pt x="8174131" y="16609775"/>
                  <a:pt x="7763535" y="17141694"/>
                </a:cubicBezTo>
                <a:lnTo>
                  <a:pt x="7763795" y="17141563"/>
                </a:lnTo>
                <a:cubicBezTo>
                  <a:pt x="7438615" y="17563014"/>
                  <a:pt x="7307417" y="18096897"/>
                  <a:pt x="7229587" y="18515077"/>
                </a:cubicBezTo>
                <a:cubicBezTo>
                  <a:pt x="7107547" y="19170291"/>
                  <a:pt x="7061373" y="19844481"/>
                  <a:pt x="7092243" y="20518805"/>
                </a:cubicBezTo>
                <a:lnTo>
                  <a:pt x="7079163" y="20519329"/>
                </a:lnTo>
                <a:cubicBezTo>
                  <a:pt x="7048293" y="19843957"/>
                  <a:pt x="7094597" y="19168851"/>
                  <a:pt x="7216769" y="18512589"/>
                </a:cubicBezTo>
                <a:cubicBezTo>
                  <a:pt x="7294859" y="18093101"/>
                  <a:pt x="7426449" y="17557125"/>
                  <a:pt x="7753463" y="17133580"/>
                </a:cubicBezTo>
                <a:cubicBezTo>
                  <a:pt x="8166019" y="16599042"/>
                  <a:pt x="8836395" y="16292900"/>
                  <a:pt x="9484665" y="15996968"/>
                </a:cubicBezTo>
                <a:cubicBezTo>
                  <a:pt x="10197291" y="15671586"/>
                  <a:pt x="10934245" y="15335211"/>
                  <a:pt x="11307431" y="14695573"/>
                </a:cubicBezTo>
                <a:cubicBezTo>
                  <a:pt x="11568779" y="14247812"/>
                  <a:pt x="11613647" y="13725840"/>
                  <a:pt x="11642031" y="13139212"/>
                </a:cubicBezTo>
                <a:cubicBezTo>
                  <a:pt x="11650533" y="12963432"/>
                  <a:pt x="11658383" y="12784250"/>
                  <a:pt x="11665967" y="12610958"/>
                </a:cubicBezTo>
                <a:cubicBezTo>
                  <a:pt x="11724569" y="11275662"/>
                  <a:pt x="11785263" y="9895081"/>
                  <a:pt x="12196511" y="8620780"/>
                </a:cubicBezTo>
                <a:cubicBezTo>
                  <a:pt x="12439941" y="7866617"/>
                  <a:pt x="12817835" y="7175148"/>
                  <a:pt x="13289519" y="6620978"/>
                </a:cubicBezTo>
                <a:cubicBezTo>
                  <a:pt x="13819539" y="5998355"/>
                  <a:pt x="14453159" y="5555176"/>
                  <a:pt x="15172847" y="5303745"/>
                </a:cubicBezTo>
                <a:close/>
                <a:moveTo>
                  <a:pt x="14973499" y="4861875"/>
                </a:moveTo>
                <a:lnTo>
                  <a:pt x="14977425" y="4874309"/>
                </a:lnTo>
                <a:cubicBezTo>
                  <a:pt x="14237071" y="5111867"/>
                  <a:pt x="13582783" y="5544968"/>
                  <a:pt x="13032879" y="6161438"/>
                </a:cubicBezTo>
                <a:cubicBezTo>
                  <a:pt x="12543145" y="6710505"/>
                  <a:pt x="12147983" y="7400401"/>
                  <a:pt x="11890299" y="8156660"/>
                </a:cubicBezTo>
                <a:cubicBezTo>
                  <a:pt x="11454455" y="9435672"/>
                  <a:pt x="11377281" y="10830913"/>
                  <a:pt x="11302591" y="12180344"/>
                </a:cubicBezTo>
                <a:cubicBezTo>
                  <a:pt x="11292911" y="12355600"/>
                  <a:pt x="11282839" y="12536746"/>
                  <a:pt x="11272245" y="12714488"/>
                </a:cubicBezTo>
                <a:cubicBezTo>
                  <a:pt x="11236665" y="13309363"/>
                  <a:pt x="11184867" y="13838403"/>
                  <a:pt x="10909783" y="14288388"/>
                </a:cubicBezTo>
                <a:cubicBezTo>
                  <a:pt x="10516977" y="14931036"/>
                  <a:pt x="9753731" y="15255762"/>
                  <a:pt x="9015729" y="15569888"/>
                </a:cubicBezTo>
                <a:cubicBezTo>
                  <a:pt x="8347577" y="15854173"/>
                  <a:pt x="7656665" y="16148272"/>
                  <a:pt x="7228803" y="16677442"/>
                </a:cubicBezTo>
                <a:lnTo>
                  <a:pt x="7228935" y="16677311"/>
                </a:lnTo>
                <a:cubicBezTo>
                  <a:pt x="6890019" y="17096538"/>
                  <a:pt x="6749403" y="17634085"/>
                  <a:pt x="6664903" y="18055537"/>
                </a:cubicBezTo>
                <a:cubicBezTo>
                  <a:pt x="6532397" y="18715985"/>
                  <a:pt x="6477721" y="19397377"/>
                  <a:pt x="6502181" y="20080729"/>
                </a:cubicBezTo>
                <a:lnTo>
                  <a:pt x="6489101" y="20081253"/>
                </a:lnTo>
                <a:cubicBezTo>
                  <a:pt x="6464509" y="19396853"/>
                  <a:pt x="6519447" y="18714545"/>
                  <a:pt x="6652083" y="18053051"/>
                </a:cubicBezTo>
                <a:cubicBezTo>
                  <a:pt x="6736975" y="17630159"/>
                  <a:pt x="6878115" y="17090649"/>
                  <a:pt x="7218731" y="16669196"/>
                </a:cubicBezTo>
                <a:cubicBezTo>
                  <a:pt x="7648555" y="16137539"/>
                  <a:pt x="8341037" y="15842786"/>
                  <a:pt x="9010759" y="15557847"/>
                </a:cubicBezTo>
                <a:cubicBezTo>
                  <a:pt x="9746929" y="15244506"/>
                  <a:pt x="10508083" y="14920695"/>
                  <a:pt x="10898667" y="14281582"/>
                </a:cubicBezTo>
                <a:cubicBezTo>
                  <a:pt x="11172179" y="13834214"/>
                  <a:pt x="11223847" y="13306876"/>
                  <a:pt x="11259295" y="12713702"/>
                </a:cubicBezTo>
                <a:cubicBezTo>
                  <a:pt x="11269891" y="12536091"/>
                  <a:pt x="11279963" y="12354945"/>
                  <a:pt x="11289643" y="12179689"/>
                </a:cubicBezTo>
                <a:cubicBezTo>
                  <a:pt x="11364331" y="10829343"/>
                  <a:pt x="11441507" y="9433185"/>
                  <a:pt x="11878003" y="8152471"/>
                </a:cubicBezTo>
                <a:cubicBezTo>
                  <a:pt x="12136343" y="7394512"/>
                  <a:pt x="12532289" y="6703043"/>
                  <a:pt x="13023199" y="6152801"/>
                </a:cubicBezTo>
                <a:cubicBezTo>
                  <a:pt x="13574673" y="5534496"/>
                  <a:pt x="14230921" y="5100219"/>
                  <a:pt x="14973499" y="4861875"/>
                </a:cubicBezTo>
                <a:close/>
                <a:moveTo>
                  <a:pt x="14774023" y="4419747"/>
                </a:moveTo>
                <a:lnTo>
                  <a:pt x="14777687" y="4432312"/>
                </a:lnTo>
                <a:cubicBezTo>
                  <a:pt x="14014571" y="4656781"/>
                  <a:pt x="13337787" y="5081113"/>
                  <a:pt x="12766299" y="5693264"/>
                </a:cubicBezTo>
                <a:cubicBezTo>
                  <a:pt x="12257467" y="6238404"/>
                  <a:pt x="11844387" y="6928171"/>
                  <a:pt x="11571787" y="7688224"/>
                </a:cubicBezTo>
                <a:cubicBezTo>
                  <a:pt x="11110701" y="8973392"/>
                  <a:pt x="11017045" y="10384200"/>
                  <a:pt x="10926397" y="11748552"/>
                </a:cubicBezTo>
                <a:cubicBezTo>
                  <a:pt x="10914623" y="11925771"/>
                  <a:pt x="10902459" y="12109010"/>
                  <a:pt x="10889641" y="12288848"/>
                </a:cubicBezTo>
                <a:cubicBezTo>
                  <a:pt x="10846867" y="12890266"/>
                  <a:pt x="10788135" y="13424803"/>
                  <a:pt x="10500887" y="13874396"/>
                </a:cubicBezTo>
                <a:cubicBezTo>
                  <a:pt x="10090683" y="14516520"/>
                  <a:pt x="9303107" y="14828682"/>
                  <a:pt x="8541563" y="15130636"/>
                </a:cubicBezTo>
                <a:cubicBezTo>
                  <a:pt x="7852087" y="15404056"/>
                  <a:pt x="7139071" y="15686769"/>
                  <a:pt x="6693943" y="16213191"/>
                </a:cubicBezTo>
                <a:lnTo>
                  <a:pt x="6693679" y="16213060"/>
                </a:lnTo>
                <a:cubicBezTo>
                  <a:pt x="6508461" y="16432031"/>
                  <a:pt x="6273667" y="16787255"/>
                  <a:pt x="6099957" y="17595997"/>
                </a:cubicBezTo>
                <a:cubicBezTo>
                  <a:pt x="5957119" y="18261813"/>
                  <a:pt x="5893807" y="18950271"/>
                  <a:pt x="5911859" y="19642657"/>
                </a:cubicBezTo>
                <a:lnTo>
                  <a:pt x="5898779" y="19643049"/>
                </a:lnTo>
                <a:cubicBezTo>
                  <a:pt x="5880727" y="18949749"/>
                  <a:pt x="5944037" y="18260111"/>
                  <a:pt x="6087269" y="17593381"/>
                </a:cubicBezTo>
                <a:cubicBezTo>
                  <a:pt x="6261501" y="16781759"/>
                  <a:pt x="6497603" y="16424964"/>
                  <a:pt x="6683739" y="16204683"/>
                </a:cubicBezTo>
                <a:cubicBezTo>
                  <a:pt x="7130961" y="15675775"/>
                  <a:pt x="7845547" y="15392407"/>
                  <a:pt x="8536591" y="15118463"/>
                </a:cubicBezTo>
                <a:cubicBezTo>
                  <a:pt x="9296307" y="14817295"/>
                  <a:pt x="10081791" y="14505788"/>
                  <a:pt x="10489771" y="13867328"/>
                </a:cubicBezTo>
                <a:cubicBezTo>
                  <a:pt x="10775319" y="13420353"/>
                  <a:pt x="10833787" y="12887649"/>
                  <a:pt x="10876431" y="12287932"/>
                </a:cubicBezTo>
                <a:cubicBezTo>
                  <a:pt x="10889247" y="12108095"/>
                  <a:pt x="10901413" y="11924855"/>
                  <a:pt x="10913187" y="11747635"/>
                </a:cubicBezTo>
                <a:cubicBezTo>
                  <a:pt x="11003963" y="10382499"/>
                  <a:pt x="11097751" y="8970773"/>
                  <a:pt x="11559363" y="7683775"/>
                </a:cubicBezTo>
                <a:cubicBezTo>
                  <a:pt x="11832613" y="6922019"/>
                  <a:pt x="12246611" y="6230682"/>
                  <a:pt x="12756751" y="5684235"/>
                </a:cubicBezTo>
                <a:cubicBezTo>
                  <a:pt x="13329807" y="5070380"/>
                  <a:pt x="14008553" y="4644870"/>
                  <a:pt x="14774023" y="4419747"/>
                </a:cubicBezTo>
                <a:close/>
                <a:moveTo>
                  <a:pt x="14574675" y="3977875"/>
                </a:moveTo>
                <a:lnTo>
                  <a:pt x="14578077" y="3990571"/>
                </a:lnTo>
                <a:cubicBezTo>
                  <a:pt x="13792071" y="4201951"/>
                  <a:pt x="13092787" y="4617251"/>
                  <a:pt x="12499847" y="5225217"/>
                </a:cubicBezTo>
                <a:cubicBezTo>
                  <a:pt x="11971919" y="5766429"/>
                  <a:pt x="11540787" y="6456325"/>
                  <a:pt x="11253279" y="7220044"/>
                </a:cubicBezTo>
                <a:cubicBezTo>
                  <a:pt x="10767075" y="8511623"/>
                  <a:pt x="10656807" y="9938010"/>
                  <a:pt x="10550201" y="11317414"/>
                </a:cubicBezTo>
                <a:cubicBezTo>
                  <a:pt x="10536335" y="11496465"/>
                  <a:pt x="10522079" y="11681800"/>
                  <a:pt x="10507167" y="11863469"/>
                </a:cubicBezTo>
                <a:cubicBezTo>
                  <a:pt x="10457331" y="12471432"/>
                  <a:pt x="10391797" y="13011335"/>
                  <a:pt x="10092253" y="13460536"/>
                </a:cubicBezTo>
                <a:cubicBezTo>
                  <a:pt x="9664521" y="14102006"/>
                  <a:pt x="8852615" y="14401733"/>
                  <a:pt x="8067523" y="14691514"/>
                </a:cubicBezTo>
                <a:cubicBezTo>
                  <a:pt x="7356599" y="14953940"/>
                  <a:pt x="6621475" y="15225266"/>
                  <a:pt x="6159211" y="15749070"/>
                </a:cubicBezTo>
                <a:lnTo>
                  <a:pt x="6159079" y="15749201"/>
                </a:lnTo>
                <a:cubicBezTo>
                  <a:pt x="5966795" y="15967126"/>
                  <a:pt x="5722061" y="16321826"/>
                  <a:pt x="5535663" y="17136982"/>
                </a:cubicBezTo>
                <a:cubicBezTo>
                  <a:pt x="5382229" y="17808031"/>
                  <a:pt x="5310417" y="18503821"/>
                  <a:pt x="5322190" y="19204975"/>
                </a:cubicBezTo>
                <a:lnTo>
                  <a:pt x="5309109" y="19205235"/>
                </a:lnTo>
                <a:cubicBezTo>
                  <a:pt x="5297337" y="18502905"/>
                  <a:pt x="5369280" y="17806069"/>
                  <a:pt x="5522975" y="17133970"/>
                </a:cubicBezTo>
                <a:cubicBezTo>
                  <a:pt x="5710027" y="16315935"/>
                  <a:pt x="5956071" y="15959534"/>
                  <a:pt x="6149399" y="15740431"/>
                </a:cubicBezTo>
                <a:cubicBezTo>
                  <a:pt x="6613887" y="15214272"/>
                  <a:pt x="7350583" y="14942291"/>
                  <a:pt x="8062945" y="14679342"/>
                </a:cubicBezTo>
                <a:cubicBezTo>
                  <a:pt x="8846075" y="14390215"/>
                  <a:pt x="9656019" y="14091273"/>
                  <a:pt x="10081267" y="13453336"/>
                </a:cubicBezTo>
                <a:cubicBezTo>
                  <a:pt x="10378977" y="13006755"/>
                  <a:pt x="10444379" y="12468553"/>
                  <a:pt x="10494087" y="11862422"/>
                </a:cubicBezTo>
                <a:cubicBezTo>
                  <a:pt x="10508997" y="11680753"/>
                  <a:pt x="10523255" y="11495549"/>
                  <a:pt x="10537121" y="11316369"/>
                </a:cubicBezTo>
                <a:cubicBezTo>
                  <a:pt x="10643727" y="9936178"/>
                  <a:pt x="10754127" y="8508744"/>
                  <a:pt x="11240983" y="7215463"/>
                </a:cubicBezTo>
                <a:cubicBezTo>
                  <a:pt x="11529147" y="6450043"/>
                  <a:pt x="11961195" y="5758574"/>
                  <a:pt x="12490431" y="5216053"/>
                </a:cubicBezTo>
                <a:cubicBezTo>
                  <a:pt x="13085069" y="4606519"/>
                  <a:pt x="13786315" y="4189909"/>
                  <a:pt x="14574675" y="3977875"/>
                </a:cubicBezTo>
                <a:close/>
                <a:moveTo>
                  <a:pt x="14375591" y="3535875"/>
                </a:moveTo>
                <a:lnTo>
                  <a:pt x="14378731" y="3548571"/>
                </a:lnTo>
                <a:cubicBezTo>
                  <a:pt x="13569835" y="3746862"/>
                  <a:pt x="12848051" y="4153393"/>
                  <a:pt x="12233531" y="4757038"/>
                </a:cubicBezTo>
                <a:cubicBezTo>
                  <a:pt x="11686373" y="5294455"/>
                  <a:pt x="11237319" y="5984222"/>
                  <a:pt x="10934899" y="6751736"/>
                </a:cubicBezTo>
                <a:cubicBezTo>
                  <a:pt x="10423451" y="8049598"/>
                  <a:pt x="10296703" y="9491429"/>
                  <a:pt x="10174137" y="10885884"/>
                </a:cubicBezTo>
                <a:cubicBezTo>
                  <a:pt x="10158179" y="11067030"/>
                  <a:pt x="10141699" y="11254328"/>
                  <a:pt x="10124695" y="11437960"/>
                </a:cubicBezTo>
                <a:cubicBezTo>
                  <a:pt x="10067793" y="12052598"/>
                  <a:pt x="9995195" y="12597868"/>
                  <a:pt x="9683487" y="13046674"/>
                </a:cubicBezTo>
                <a:cubicBezTo>
                  <a:pt x="9238359" y="13687491"/>
                  <a:pt x="8402123" y="13974653"/>
                  <a:pt x="7593487" y="14252394"/>
                </a:cubicBezTo>
                <a:lnTo>
                  <a:pt x="7593619" y="14252525"/>
                </a:lnTo>
                <a:cubicBezTo>
                  <a:pt x="6861371" y="14503955"/>
                  <a:pt x="6104143" y="14763894"/>
                  <a:pt x="5624611" y="15284950"/>
                </a:cubicBezTo>
                <a:cubicBezTo>
                  <a:pt x="5425003" y="15501696"/>
                  <a:pt x="5170457" y="15855873"/>
                  <a:pt x="4971371" y="16677441"/>
                </a:cubicBezTo>
                <a:cubicBezTo>
                  <a:pt x="4807473" y="17353728"/>
                  <a:pt x="4727028" y="18056713"/>
                  <a:pt x="4732391" y="18767029"/>
                </a:cubicBezTo>
                <a:lnTo>
                  <a:pt x="4719310" y="18767029"/>
                </a:lnTo>
                <a:cubicBezTo>
                  <a:pt x="4713947" y="18055667"/>
                  <a:pt x="4794392" y="17351633"/>
                  <a:pt x="4958552" y="16674300"/>
                </a:cubicBezTo>
                <a:cubicBezTo>
                  <a:pt x="5158292" y="15849852"/>
                  <a:pt x="5414277" y="15493974"/>
                  <a:pt x="5614801" y="15276049"/>
                </a:cubicBezTo>
                <a:cubicBezTo>
                  <a:pt x="6096555" y="14752638"/>
                  <a:pt x="6855355" y="14492044"/>
                  <a:pt x="7589171" y="14240089"/>
                </a:cubicBezTo>
                <a:cubicBezTo>
                  <a:pt x="8395975" y="13963135"/>
                  <a:pt x="9230119" y="13676628"/>
                  <a:pt x="9672763" y="13039345"/>
                </a:cubicBezTo>
                <a:cubicBezTo>
                  <a:pt x="9982639" y="12593156"/>
                  <a:pt x="10054843" y="12049588"/>
                  <a:pt x="10111613" y="11436913"/>
                </a:cubicBezTo>
                <a:cubicBezTo>
                  <a:pt x="10128619" y="11253150"/>
                  <a:pt x="10145099" y="11065982"/>
                  <a:pt x="10161057" y="10884837"/>
                </a:cubicBezTo>
                <a:cubicBezTo>
                  <a:pt x="10283751" y="9489597"/>
                  <a:pt x="10410633" y="8046718"/>
                  <a:pt x="10922735" y="6747024"/>
                </a:cubicBezTo>
                <a:cubicBezTo>
                  <a:pt x="11225809" y="5977808"/>
                  <a:pt x="11675909" y="5286471"/>
                  <a:pt x="12224375" y="4747745"/>
                </a:cubicBezTo>
                <a:cubicBezTo>
                  <a:pt x="12840595" y="4142399"/>
                  <a:pt x="13564339" y="3734689"/>
                  <a:pt x="14375591" y="3535875"/>
                </a:cubicBezTo>
                <a:close/>
                <a:moveTo>
                  <a:pt x="14176245" y="3093744"/>
                </a:moveTo>
                <a:lnTo>
                  <a:pt x="14179123" y="3106571"/>
                </a:lnTo>
                <a:cubicBezTo>
                  <a:pt x="13347335" y="3291642"/>
                  <a:pt x="12603055" y="3689405"/>
                  <a:pt x="11967079" y="4288730"/>
                </a:cubicBezTo>
                <a:cubicBezTo>
                  <a:pt x="11400827" y="4822350"/>
                  <a:pt x="10933723" y="5512118"/>
                  <a:pt x="10616389" y="6283297"/>
                </a:cubicBezTo>
                <a:cubicBezTo>
                  <a:pt x="10079827" y="7587572"/>
                  <a:pt x="9936465" y="9044984"/>
                  <a:pt x="9797943" y="10454486"/>
                </a:cubicBezTo>
                <a:cubicBezTo>
                  <a:pt x="9780023" y="10637595"/>
                  <a:pt x="9761317" y="10826856"/>
                  <a:pt x="9742219" y="11012452"/>
                </a:cubicBezTo>
                <a:cubicBezTo>
                  <a:pt x="9678125" y="11633634"/>
                  <a:pt x="9598727" y="12184270"/>
                  <a:pt x="9274723" y="12632684"/>
                </a:cubicBezTo>
                <a:cubicBezTo>
                  <a:pt x="8812195" y="13272977"/>
                  <a:pt x="7951499" y="13547574"/>
                  <a:pt x="7119319" y="13813141"/>
                </a:cubicBezTo>
                <a:lnTo>
                  <a:pt x="7119319" y="13813010"/>
                </a:lnTo>
                <a:cubicBezTo>
                  <a:pt x="6365751" y="14053447"/>
                  <a:pt x="5586415" y="14302130"/>
                  <a:pt x="5089619" y="14820436"/>
                </a:cubicBezTo>
                <a:cubicBezTo>
                  <a:pt x="4882947" y="15036137"/>
                  <a:pt x="4618459" y="15389789"/>
                  <a:pt x="4406687" y="16217771"/>
                </a:cubicBezTo>
                <a:cubicBezTo>
                  <a:pt x="4232323" y="16899294"/>
                  <a:pt x="4143376" y="17609479"/>
                  <a:pt x="4142329" y="18328695"/>
                </a:cubicBezTo>
                <a:lnTo>
                  <a:pt x="4129249" y="18328695"/>
                </a:lnTo>
                <a:cubicBezTo>
                  <a:pt x="4130296" y="17608431"/>
                  <a:pt x="4219374" y="16897068"/>
                  <a:pt x="4393998" y="16214499"/>
                </a:cubicBezTo>
                <a:cubicBezTo>
                  <a:pt x="4606556" y="15383638"/>
                  <a:pt x="4872352" y="15028152"/>
                  <a:pt x="5080201" y="14811406"/>
                </a:cubicBezTo>
                <a:cubicBezTo>
                  <a:pt x="5579353" y="14290743"/>
                  <a:pt x="6360259" y="14041538"/>
                  <a:pt x="7115395" y="13800577"/>
                </a:cubicBezTo>
                <a:cubicBezTo>
                  <a:pt x="7945615" y="13535664"/>
                  <a:pt x="8804087" y="13261720"/>
                  <a:pt x="9264127" y="12624962"/>
                </a:cubicBezTo>
                <a:cubicBezTo>
                  <a:pt x="9586169" y="12179166"/>
                  <a:pt x="9665307" y="11630231"/>
                  <a:pt x="9729139" y="11011012"/>
                </a:cubicBezTo>
                <a:cubicBezTo>
                  <a:pt x="9748235" y="10825416"/>
                  <a:pt x="9766811" y="10636156"/>
                  <a:pt x="9784863" y="10453177"/>
                </a:cubicBezTo>
                <a:cubicBezTo>
                  <a:pt x="9923515" y="9042758"/>
                  <a:pt x="10066877" y="7584431"/>
                  <a:pt x="10604223" y="6278322"/>
                </a:cubicBezTo>
                <a:cubicBezTo>
                  <a:pt x="10922211" y="5505311"/>
                  <a:pt x="11390361" y="4814105"/>
                  <a:pt x="11958055" y="4279175"/>
                </a:cubicBezTo>
                <a:cubicBezTo>
                  <a:pt x="12595859" y="3678278"/>
                  <a:pt x="13342101" y="3279471"/>
                  <a:pt x="14176245" y="3093744"/>
                </a:cubicBezTo>
                <a:close/>
                <a:moveTo>
                  <a:pt x="13977029" y="2651741"/>
                </a:moveTo>
                <a:lnTo>
                  <a:pt x="13979645" y="2664568"/>
                </a:lnTo>
                <a:cubicBezTo>
                  <a:pt x="13124967" y="2836682"/>
                  <a:pt x="12358187" y="3225544"/>
                  <a:pt x="11700631" y="3820549"/>
                </a:cubicBezTo>
                <a:cubicBezTo>
                  <a:pt x="11115147" y="4350375"/>
                  <a:pt x="10630123" y="5040011"/>
                  <a:pt x="10297879" y="5814985"/>
                </a:cubicBezTo>
                <a:cubicBezTo>
                  <a:pt x="9736071" y="7125543"/>
                  <a:pt x="9576227" y="8598530"/>
                  <a:pt x="9421747" y="10022956"/>
                </a:cubicBezTo>
                <a:cubicBezTo>
                  <a:pt x="9401603" y="10208028"/>
                  <a:pt x="9380935" y="10399382"/>
                  <a:pt x="9359615" y="10586942"/>
                </a:cubicBezTo>
                <a:cubicBezTo>
                  <a:pt x="9288457" y="11214800"/>
                  <a:pt x="9202127" y="11770802"/>
                  <a:pt x="8865957" y="12218823"/>
                </a:cubicBezTo>
                <a:cubicBezTo>
                  <a:pt x="8386035" y="12858461"/>
                  <a:pt x="7501007" y="13120625"/>
                  <a:pt x="6645283" y="13374020"/>
                </a:cubicBezTo>
                <a:lnTo>
                  <a:pt x="6645021" y="13373889"/>
                </a:lnTo>
                <a:cubicBezTo>
                  <a:pt x="5870003" y="13603462"/>
                  <a:pt x="5068690" y="13840757"/>
                  <a:pt x="4554627" y="14356316"/>
                </a:cubicBezTo>
                <a:cubicBezTo>
                  <a:pt x="4340761" y="14570838"/>
                  <a:pt x="4066463" y="14923967"/>
                  <a:pt x="3842002" y="15758363"/>
                </a:cubicBezTo>
                <a:cubicBezTo>
                  <a:pt x="3657174" y="16445250"/>
                  <a:pt x="3559725" y="17162635"/>
                  <a:pt x="3552399" y="17890621"/>
                </a:cubicBezTo>
                <a:lnTo>
                  <a:pt x="3539319" y="17890621"/>
                </a:lnTo>
                <a:cubicBezTo>
                  <a:pt x="3546775" y="17161327"/>
                  <a:pt x="3644355" y="16442895"/>
                  <a:pt x="3829445" y="15754960"/>
                </a:cubicBezTo>
                <a:cubicBezTo>
                  <a:pt x="4054691" y="14917554"/>
                  <a:pt x="4330427" y="14562723"/>
                  <a:pt x="4545471" y="14347024"/>
                </a:cubicBezTo>
                <a:cubicBezTo>
                  <a:pt x="5061889" y="13829108"/>
                  <a:pt x="5864769" y="13591290"/>
                  <a:pt x="6641359" y="13361324"/>
                </a:cubicBezTo>
                <a:cubicBezTo>
                  <a:pt x="7495123" y="13108453"/>
                  <a:pt x="8377923" y="12847074"/>
                  <a:pt x="8855363" y="12210839"/>
                </a:cubicBezTo>
                <a:cubicBezTo>
                  <a:pt x="9189569" y="11765435"/>
                  <a:pt x="9275507" y="11211136"/>
                  <a:pt x="9346535" y="10585371"/>
                </a:cubicBezTo>
                <a:cubicBezTo>
                  <a:pt x="9367855" y="10397812"/>
                  <a:pt x="9388655" y="10206457"/>
                  <a:pt x="9408667" y="10021516"/>
                </a:cubicBezTo>
                <a:cubicBezTo>
                  <a:pt x="9563279" y="8596044"/>
                  <a:pt x="9723253" y="7122141"/>
                  <a:pt x="10285845" y="5809750"/>
                </a:cubicBezTo>
                <a:cubicBezTo>
                  <a:pt x="10618875" y="5033076"/>
                  <a:pt x="11105075" y="4341867"/>
                  <a:pt x="11691867" y="3810864"/>
                </a:cubicBezTo>
                <a:cubicBezTo>
                  <a:pt x="12351255" y="3214287"/>
                  <a:pt x="13119995" y="2824248"/>
                  <a:pt x="13977029" y="2651741"/>
                </a:cubicBezTo>
                <a:close/>
                <a:moveTo>
                  <a:pt x="13777683" y="2210003"/>
                </a:moveTo>
                <a:lnTo>
                  <a:pt x="13780037" y="2222830"/>
                </a:lnTo>
                <a:cubicBezTo>
                  <a:pt x="12902467" y="2381725"/>
                  <a:pt x="12113189" y="2761817"/>
                  <a:pt x="11434181" y="3352504"/>
                </a:cubicBezTo>
                <a:cubicBezTo>
                  <a:pt x="10829601" y="3878533"/>
                  <a:pt x="10326527" y="4568038"/>
                  <a:pt x="9979369" y="5346809"/>
                </a:cubicBezTo>
                <a:cubicBezTo>
                  <a:pt x="9392315" y="6663649"/>
                  <a:pt x="9216123" y="8152080"/>
                  <a:pt x="9045553" y="9591557"/>
                </a:cubicBezTo>
                <a:cubicBezTo>
                  <a:pt x="9023447" y="9778593"/>
                  <a:pt x="9000555" y="9971911"/>
                  <a:pt x="8977143" y="10161563"/>
                </a:cubicBezTo>
                <a:cubicBezTo>
                  <a:pt x="8898791" y="10795835"/>
                  <a:pt x="8805527" y="11357334"/>
                  <a:pt x="8457191" y="11804963"/>
                </a:cubicBezTo>
                <a:cubicBezTo>
                  <a:pt x="7959741" y="12444078"/>
                  <a:pt x="7050385" y="12693545"/>
                  <a:pt x="6171115" y="12934899"/>
                </a:cubicBezTo>
                <a:cubicBezTo>
                  <a:pt x="5374774" y="13153347"/>
                  <a:pt x="4551357" y="13379386"/>
                  <a:pt x="4020027" y="13892196"/>
                </a:cubicBezTo>
                <a:lnTo>
                  <a:pt x="4020027" y="13892065"/>
                </a:lnTo>
                <a:cubicBezTo>
                  <a:pt x="3798967" y="14105408"/>
                  <a:pt x="3514859" y="14458146"/>
                  <a:pt x="3277579" y="15298955"/>
                </a:cubicBezTo>
                <a:cubicBezTo>
                  <a:pt x="3082418" y="15991078"/>
                  <a:pt x="2976335" y="16715791"/>
                  <a:pt x="2962600" y="17452808"/>
                </a:cubicBezTo>
                <a:lnTo>
                  <a:pt x="2949520" y="17452547"/>
                </a:lnTo>
                <a:cubicBezTo>
                  <a:pt x="2963254" y="16714352"/>
                  <a:pt x="3069468" y="15988590"/>
                  <a:pt x="3265021" y="15295420"/>
                </a:cubicBezTo>
                <a:cubicBezTo>
                  <a:pt x="3503217" y="14451732"/>
                  <a:pt x="3788764" y="14097293"/>
                  <a:pt x="4011002" y="13882773"/>
                </a:cubicBezTo>
                <a:cubicBezTo>
                  <a:pt x="4544817" y="13367606"/>
                  <a:pt x="5369803" y="13141174"/>
                  <a:pt x="6167713" y="12922202"/>
                </a:cubicBezTo>
                <a:cubicBezTo>
                  <a:pt x="7045023" y="12681504"/>
                  <a:pt x="7952155" y="12432429"/>
                  <a:pt x="8446859" y="11796848"/>
                </a:cubicBezTo>
                <a:cubicBezTo>
                  <a:pt x="8793099" y="11351837"/>
                  <a:pt x="8885971" y="10792170"/>
                  <a:pt x="8964061" y="10159862"/>
                </a:cubicBezTo>
                <a:cubicBezTo>
                  <a:pt x="8987475" y="9970340"/>
                  <a:pt x="9010367" y="9777021"/>
                  <a:pt x="9032473" y="9589986"/>
                </a:cubicBezTo>
                <a:cubicBezTo>
                  <a:pt x="9203043" y="8149593"/>
                  <a:pt x="9379499" y="6660114"/>
                  <a:pt x="9967335" y="5341443"/>
                </a:cubicBezTo>
                <a:cubicBezTo>
                  <a:pt x="10315275" y="4560971"/>
                  <a:pt x="10819531" y="3869895"/>
                  <a:pt x="11425547" y="3342687"/>
                </a:cubicBezTo>
                <a:cubicBezTo>
                  <a:pt x="12106387" y="2750430"/>
                  <a:pt x="12897759" y="2369422"/>
                  <a:pt x="13777683" y="2210003"/>
                </a:cubicBezTo>
                <a:close/>
                <a:moveTo>
                  <a:pt x="13578467" y="1768004"/>
                </a:moveTo>
                <a:lnTo>
                  <a:pt x="13580559" y="1780962"/>
                </a:lnTo>
                <a:cubicBezTo>
                  <a:pt x="12680099" y="1926768"/>
                  <a:pt x="11868323" y="2298091"/>
                  <a:pt x="11167731" y="2884458"/>
                </a:cubicBezTo>
                <a:cubicBezTo>
                  <a:pt x="10543923" y="3406429"/>
                  <a:pt x="10022927" y="4096066"/>
                  <a:pt x="9660859" y="4878500"/>
                </a:cubicBezTo>
                <a:cubicBezTo>
                  <a:pt x="9048691" y="6201753"/>
                  <a:pt x="8855887" y="7705761"/>
                  <a:pt x="8669359" y="9160294"/>
                </a:cubicBezTo>
                <a:cubicBezTo>
                  <a:pt x="8645159" y="9349156"/>
                  <a:pt x="8620043" y="9544568"/>
                  <a:pt x="8594537" y="9736054"/>
                </a:cubicBezTo>
                <a:cubicBezTo>
                  <a:pt x="8509123" y="10376870"/>
                  <a:pt x="8409055" y="10943735"/>
                  <a:pt x="8048427" y="11390971"/>
                </a:cubicBezTo>
                <a:cubicBezTo>
                  <a:pt x="7533579" y="12029432"/>
                  <a:pt x="6600023" y="12266465"/>
                  <a:pt x="5697079" y="12495646"/>
                </a:cubicBezTo>
                <a:cubicBezTo>
                  <a:pt x="4879416" y="12703231"/>
                  <a:pt x="4033893" y="12917883"/>
                  <a:pt x="3485297" y="13427945"/>
                </a:cubicBezTo>
                <a:lnTo>
                  <a:pt x="3485035" y="13428075"/>
                </a:lnTo>
                <a:cubicBezTo>
                  <a:pt x="3256781" y="13640241"/>
                  <a:pt x="2962862" y="13992455"/>
                  <a:pt x="2712894" y="14839677"/>
                </a:cubicBezTo>
                <a:cubicBezTo>
                  <a:pt x="2507268" y="15537035"/>
                  <a:pt x="2392683" y="16268948"/>
                  <a:pt x="2372539" y="17014996"/>
                </a:cubicBezTo>
                <a:lnTo>
                  <a:pt x="2359459" y="17014603"/>
                </a:lnTo>
                <a:cubicBezTo>
                  <a:pt x="2379734" y="16267508"/>
                  <a:pt x="2494450" y="15534417"/>
                  <a:pt x="2700467" y="14836012"/>
                </a:cubicBezTo>
                <a:cubicBezTo>
                  <a:pt x="2951351" y="13985780"/>
                  <a:pt x="3246840" y="13631864"/>
                  <a:pt x="3476272" y="13418520"/>
                </a:cubicBezTo>
                <a:cubicBezTo>
                  <a:pt x="4027222" y="12906103"/>
                  <a:pt x="4874445" y="12691058"/>
                  <a:pt x="5693677" y="12483081"/>
                </a:cubicBezTo>
                <a:cubicBezTo>
                  <a:pt x="6594531" y="12254424"/>
                  <a:pt x="7525991" y="12017914"/>
                  <a:pt x="8038093" y="11382856"/>
                </a:cubicBezTo>
                <a:cubicBezTo>
                  <a:pt x="8396629" y="10938238"/>
                  <a:pt x="8496303" y="10373205"/>
                  <a:pt x="8581457" y="9734353"/>
                </a:cubicBezTo>
                <a:cubicBezTo>
                  <a:pt x="8606963" y="9542738"/>
                  <a:pt x="8632079" y="9347454"/>
                  <a:pt x="8656279" y="9158593"/>
                </a:cubicBezTo>
                <a:cubicBezTo>
                  <a:pt x="8842935" y="7703145"/>
                  <a:pt x="9035873" y="6198090"/>
                  <a:pt x="9648955" y="4873003"/>
                </a:cubicBezTo>
                <a:cubicBezTo>
                  <a:pt x="10011809" y="4088868"/>
                  <a:pt x="10534113" y="3397660"/>
                  <a:pt x="11159359" y="2874380"/>
                </a:cubicBezTo>
                <a:cubicBezTo>
                  <a:pt x="11861783" y="2286442"/>
                  <a:pt x="12675651" y="1914203"/>
                  <a:pt x="13578467" y="1768004"/>
                </a:cubicBezTo>
                <a:close/>
                <a:moveTo>
                  <a:pt x="13378989" y="1325999"/>
                </a:moveTo>
                <a:lnTo>
                  <a:pt x="13380819" y="1338957"/>
                </a:lnTo>
                <a:cubicBezTo>
                  <a:pt x="12457599" y="1471675"/>
                  <a:pt x="11623325" y="1834097"/>
                  <a:pt x="10901151" y="2416145"/>
                </a:cubicBezTo>
                <a:cubicBezTo>
                  <a:pt x="10258245" y="2934322"/>
                  <a:pt x="9719199" y="3623827"/>
                  <a:pt x="9342219" y="4410057"/>
                </a:cubicBezTo>
                <a:cubicBezTo>
                  <a:pt x="8704807" y="5739593"/>
                  <a:pt x="8495519" y="7259045"/>
                  <a:pt x="8293031" y="8728628"/>
                </a:cubicBezTo>
                <a:cubicBezTo>
                  <a:pt x="8266739" y="8919591"/>
                  <a:pt x="8239663" y="9116966"/>
                  <a:pt x="8211933" y="9310415"/>
                </a:cubicBezTo>
                <a:cubicBezTo>
                  <a:pt x="8119323" y="9957906"/>
                  <a:pt x="8012323" y="10530138"/>
                  <a:pt x="7639531" y="10976981"/>
                </a:cubicBezTo>
                <a:cubicBezTo>
                  <a:pt x="7107285" y="11614787"/>
                  <a:pt x="6149271" y="11839386"/>
                  <a:pt x="5222910" y="12056395"/>
                </a:cubicBezTo>
                <a:cubicBezTo>
                  <a:pt x="4383927" y="12252985"/>
                  <a:pt x="3516298" y="12456381"/>
                  <a:pt x="2950435" y="12963694"/>
                </a:cubicBezTo>
                <a:lnTo>
                  <a:pt x="2950697" y="12963955"/>
                </a:lnTo>
                <a:cubicBezTo>
                  <a:pt x="2715248" y="13175074"/>
                  <a:pt x="2411388" y="13526764"/>
                  <a:pt x="2148732" y="14380399"/>
                </a:cubicBezTo>
                <a:cubicBezTo>
                  <a:pt x="1932512" y="15083125"/>
                  <a:pt x="1809555" y="15822236"/>
                  <a:pt x="1783001" y="16577185"/>
                </a:cubicBezTo>
                <a:lnTo>
                  <a:pt x="1769921" y="16576661"/>
                </a:lnTo>
                <a:cubicBezTo>
                  <a:pt x="1796474" y="15820534"/>
                  <a:pt x="1919693" y="15080246"/>
                  <a:pt x="2136306" y="14376474"/>
                </a:cubicBezTo>
                <a:cubicBezTo>
                  <a:pt x="2399878" y="13519695"/>
                  <a:pt x="2705307" y="13166305"/>
                  <a:pt x="2941933" y="12954139"/>
                </a:cubicBezTo>
                <a:cubicBezTo>
                  <a:pt x="3510280" y="12444470"/>
                  <a:pt x="4379610" y="12240812"/>
                  <a:pt x="5220162" y="12043830"/>
                </a:cubicBezTo>
                <a:cubicBezTo>
                  <a:pt x="6144431" y="11827214"/>
                  <a:pt x="7100223" y="11603269"/>
                  <a:pt x="7629719" y="10968735"/>
                </a:cubicBezTo>
                <a:cubicBezTo>
                  <a:pt x="8000291" y="10524509"/>
                  <a:pt x="8106897" y="9954110"/>
                  <a:pt x="8199115" y="9308714"/>
                </a:cubicBezTo>
                <a:cubicBezTo>
                  <a:pt x="8226715" y="9115265"/>
                  <a:pt x="8253921" y="8917889"/>
                  <a:pt x="8280213" y="8727059"/>
                </a:cubicBezTo>
                <a:cubicBezTo>
                  <a:pt x="8482831" y="7256558"/>
                  <a:pt x="8692249" y="5735928"/>
                  <a:pt x="9330577" y="4404560"/>
                </a:cubicBezTo>
                <a:cubicBezTo>
                  <a:pt x="9708341" y="3616628"/>
                  <a:pt x="10248565" y="2925552"/>
                  <a:pt x="10893041" y="2406067"/>
                </a:cubicBezTo>
                <a:cubicBezTo>
                  <a:pt x="11616915" y="1822448"/>
                  <a:pt x="12453413" y="1459110"/>
                  <a:pt x="13378989" y="1325999"/>
                </a:cubicBezTo>
                <a:close/>
                <a:moveTo>
                  <a:pt x="13179903" y="884004"/>
                </a:moveTo>
                <a:lnTo>
                  <a:pt x="13181473" y="896961"/>
                </a:lnTo>
                <a:cubicBezTo>
                  <a:pt x="12235231" y="1016590"/>
                  <a:pt x="11378459" y="1370113"/>
                  <a:pt x="10634833" y="1947972"/>
                </a:cubicBezTo>
                <a:cubicBezTo>
                  <a:pt x="9972699" y="2462353"/>
                  <a:pt x="9415731" y="3151858"/>
                  <a:pt x="9023839" y="3941752"/>
                </a:cubicBezTo>
                <a:cubicBezTo>
                  <a:pt x="8361311" y="5277705"/>
                  <a:pt x="8135411" y="6812728"/>
                  <a:pt x="7916967" y="8297366"/>
                </a:cubicBezTo>
                <a:cubicBezTo>
                  <a:pt x="7888583" y="8490161"/>
                  <a:pt x="7859283" y="8689631"/>
                  <a:pt x="7829459" y="8885043"/>
                </a:cubicBezTo>
                <a:cubicBezTo>
                  <a:pt x="7729787" y="9539071"/>
                  <a:pt x="7615987" y="10116801"/>
                  <a:pt x="7230895" y="10563120"/>
                </a:cubicBezTo>
                <a:cubicBezTo>
                  <a:pt x="6681123" y="11200402"/>
                  <a:pt x="5698779" y="11412306"/>
                  <a:pt x="4748873" y="11617274"/>
                </a:cubicBezTo>
                <a:cubicBezTo>
                  <a:pt x="3888438" y="11802869"/>
                  <a:pt x="2998833" y="11994747"/>
                  <a:pt x="2415705" y="12499442"/>
                </a:cubicBezTo>
                <a:lnTo>
                  <a:pt x="2415967" y="12499573"/>
                </a:lnTo>
                <a:cubicBezTo>
                  <a:pt x="2173454" y="12709513"/>
                  <a:pt x="1859653" y="13060811"/>
                  <a:pt x="1584309" y="13920729"/>
                </a:cubicBezTo>
                <a:cubicBezTo>
                  <a:pt x="1357624" y="14628559"/>
                  <a:pt x="1226034" y="15374869"/>
                  <a:pt x="1193071" y="16138848"/>
                </a:cubicBezTo>
                <a:lnTo>
                  <a:pt x="1179991" y="16138324"/>
                </a:lnTo>
                <a:cubicBezTo>
                  <a:pt x="1212954" y="15373168"/>
                  <a:pt x="1344674" y="14625678"/>
                  <a:pt x="1571752" y="13916672"/>
                </a:cubicBezTo>
                <a:cubicBezTo>
                  <a:pt x="1848143" y="13053612"/>
                  <a:pt x="2163513" y="12700613"/>
                  <a:pt x="2407334" y="12489626"/>
                </a:cubicBezTo>
                <a:cubicBezTo>
                  <a:pt x="2992947" y="11982837"/>
                  <a:pt x="3884252" y="11790566"/>
                  <a:pt x="4746257" y="11604577"/>
                </a:cubicBezTo>
                <a:cubicBezTo>
                  <a:pt x="5694069" y="11400003"/>
                  <a:pt x="6674191" y="11188623"/>
                  <a:pt x="7221087" y="10554613"/>
                </a:cubicBezTo>
                <a:cubicBezTo>
                  <a:pt x="7603821" y="10110911"/>
                  <a:pt x="7717229" y="9535014"/>
                  <a:pt x="7816641" y="8883080"/>
                </a:cubicBezTo>
                <a:cubicBezTo>
                  <a:pt x="7846463" y="8687668"/>
                  <a:pt x="7875763" y="8488328"/>
                  <a:pt x="7904149" y="8295534"/>
                </a:cubicBezTo>
                <a:cubicBezTo>
                  <a:pt x="8122723" y="6809849"/>
                  <a:pt x="8348755" y="5273775"/>
                  <a:pt x="9012327" y="3935993"/>
                </a:cubicBezTo>
                <a:cubicBezTo>
                  <a:pt x="9405005" y="3144267"/>
                  <a:pt x="9963411" y="2453191"/>
                  <a:pt x="10626983" y="1937632"/>
                </a:cubicBezTo>
                <a:cubicBezTo>
                  <a:pt x="11372441" y="1358463"/>
                  <a:pt x="12231439" y="1003894"/>
                  <a:pt x="13179903" y="884004"/>
                </a:cubicBezTo>
                <a:close/>
                <a:moveTo>
                  <a:pt x="12980687" y="442133"/>
                </a:moveTo>
                <a:lnTo>
                  <a:pt x="12982127" y="455091"/>
                </a:lnTo>
                <a:cubicBezTo>
                  <a:pt x="12013123" y="561632"/>
                  <a:pt x="11133853" y="906384"/>
                  <a:pt x="10368643" y="1479925"/>
                </a:cubicBezTo>
                <a:cubicBezTo>
                  <a:pt x="9687411" y="1990509"/>
                  <a:pt x="9112263" y="2679884"/>
                  <a:pt x="8705591" y="3473574"/>
                </a:cubicBezTo>
                <a:cubicBezTo>
                  <a:pt x="8017687" y="4815806"/>
                  <a:pt x="7775307" y="6366408"/>
                  <a:pt x="7540903" y="7865964"/>
                </a:cubicBezTo>
                <a:cubicBezTo>
                  <a:pt x="7510427" y="8060723"/>
                  <a:pt x="7478903" y="8262156"/>
                  <a:pt x="7446987" y="8459533"/>
                </a:cubicBezTo>
                <a:cubicBezTo>
                  <a:pt x="7340119" y="9120112"/>
                  <a:pt x="7219385" y="9703202"/>
                  <a:pt x="6822131" y="10149130"/>
                </a:cubicBezTo>
                <a:cubicBezTo>
                  <a:pt x="6254961" y="10785758"/>
                  <a:pt x="5248286" y="10985227"/>
                  <a:pt x="4274836" y="11178023"/>
                </a:cubicBezTo>
                <a:cubicBezTo>
                  <a:pt x="3393080" y="11352623"/>
                  <a:pt x="2481369" y="11533245"/>
                  <a:pt x="1880975" y="12035192"/>
                </a:cubicBezTo>
                <a:lnTo>
                  <a:pt x="1881105" y="12035323"/>
                </a:lnTo>
                <a:cubicBezTo>
                  <a:pt x="1631268" y="12244216"/>
                  <a:pt x="1307657" y="12594989"/>
                  <a:pt x="1019624" y="13461321"/>
                </a:cubicBezTo>
                <a:cubicBezTo>
                  <a:pt x="782475" y="14174517"/>
                  <a:pt x="642252" y="14928026"/>
                  <a:pt x="603010" y="15700905"/>
                </a:cubicBezTo>
                <a:lnTo>
                  <a:pt x="589930" y="15700252"/>
                </a:lnTo>
                <a:cubicBezTo>
                  <a:pt x="629302" y="14926194"/>
                  <a:pt x="769656" y="14171507"/>
                  <a:pt x="1007198" y="13457134"/>
                </a:cubicBezTo>
                <a:cubicBezTo>
                  <a:pt x="1111580" y="13143138"/>
                  <a:pt x="1216878" y="12896812"/>
                  <a:pt x="1338396" y="12681767"/>
                </a:cubicBezTo>
                <a:cubicBezTo>
                  <a:pt x="1489737" y="12414105"/>
                  <a:pt x="1664493" y="12199322"/>
                  <a:pt x="1872734" y="12025245"/>
                </a:cubicBezTo>
                <a:cubicBezTo>
                  <a:pt x="2475745" y="11521204"/>
                  <a:pt x="3389156" y="11340320"/>
                  <a:pt x="4272481" y="11165326"/>
                </a:cubicBezTo>
                <a:cubicBezTo>
                  <a:pt x="5243969" y="10972924"/>
                  <a:pt x="6248419" y="10773978"/>
                  <a:pt x="6812583" y="10140624"/>
                </a:cubicBezTo>
                <a:cubicBezTo>
                  <a:pt x="7207613" y="9697313"/>
                  <a:pt x="7327823" y="9116054"/>
                  <a:pt x="7434299" y="8457570"/>
                </a:cubicBezTo>
                <a:cubicBezTo>
                  <a:pt x="7466215" y="8260193"/>
                  <a:pt x="7497607" y="8058760"/>
                  <a:pt x="7528085" y="7864003"/>
                </a:cubicBezTo>
                <a:cubicBezTo>
                  <a:pt x="7762619" y="6363399"/>
                  <a:pt x="8005131" y="4811750"/>
                  <a:pt x="8693951" y="3467684"/>
                </a:cubicBezTo>
                <a:cubicBezTo>
                  <a:pt x="9101667" y="2672161"/>
                  <a:pt x="9677995" y="1981217"/>
                  <a:pt x="10360795" y="1469454"/>
                </a:cubicBezTo>
                <a:cubicBezTo>
                  <a:pt x="11127835" y="894474"/>
                  <a:pt x="12009331" y="548936"/>
                  <a:pt x="12980687" y="442133"/>
                </a:cubicBezTo>
                <a:close/>
                <a:moveTo>
                  <a:pt x="12781211" y="0"/>
                </a:moveTo>
                <a:lnTo>
                  <a:pt x="12782387" y="13089"/>
                </a:lnTo>
                <a:cubicBezTo>
                  <a:pt x="11790495" y="106410"/>
                  <a:pt x="10888725" y="442393"/>
                  <a:pt x="10101933" y="1011484"/>
                </a:cubicBezTo>
                <a:cubicBezTo>
                  <a:pt x="9401473" y="1518273"/>
                  <a:pt x="8808403" y="2207516"/>
                  <a:pt x="8386819" y="3005002"/>
                </a:cubicBezTo>
                <a:cubicBezTo>
                  <a:pt x="7673803" y="4353648"/>
                  <a:pt x="7414807" y="5919826"/>
                  <a:pt x="7164447" y="7434433"/>
                </a:cubicBezTo>
                <a:cubicBezTo>
                  <a:pt x="7131877" y="7631155"/>
                  <a:pt x="7098259" y="7834552"/>
                  <a:pt x="7064251" y="8033890"/>
                </a:cubicBezTo>
                <a:cubicBezTo>
                  <a:pt x="6950319" y="8701145"/>
                  <a:pt x="6822655" y="9289605"/>
                  <a:pt x="6413235" y="9735139"/>
                </a:cubicBezTo>
                <a:cubicBezTo>
                  <a:pt x="5828667" y="10371243"/>
                  <a:pt x="4797663" y="10558016"/>
                  <a:pt x="3800668" y="10738769"/>
                </a:cubicBezTo>
                <a:cubicBezTo>
                  <a:pt x="2897591" y="10902507"/>
                  <a:pt x="1963774" y="11071742"/>
                  <a:pt x="1346114" y="11570940"/>
                </a:cubicBezTo>
                <a:lnTo>
                  <a:pt x="1346244" y="11570809"/>
                </a:lnTo>
                <a:cubicBezTo>
                  <a:pt x="1089343" y="11778394"/>
                  <a:pt x="755791" y="12128774"/>
                  <a:pt x="455070" y="13001520"/>
                </a:cubicBezTo>
                <a:cubicBezTo>
                  <a:pt x="207457" y="13719951"/>
                  <a:pt x="58731" y="14480658"/>
                  <a:pt x="13080" y="15262569"/>
                </a:cubicBezTo>
                <a:lnTo>
                  <a:pt x="0" y="15261784"/>
                </a:lnTo>
                <a:cubicBezTo>
                  <a:pt x="45782" y="14478695"/>
                  <a:pt x="194638" y="13716810"/>
                  <a:pt x="442644" y="12997201"/>
                </a:cubicBezTo>
                <a:cubicBezTo>
                  <a:pt x="551604" y="12680981"/>
                  <a:pt x="660957" y="12433215"/>
                  <a:pt x="786792" y="12217253"/>
                </a:cubicBezTo>
                <a:cubicBezTo>
                  <a:pt x="943496" y="11948546"/>
                  <a:pt x="1123745" y="11733762"/>
                  <a:pt x="1338004" y="11560600"/>
                </a:cubicBezTo>
                <a:cubicBezTo>
                  <a:pt x="1958281" y="11059309"/>
                  <a:pt x="2893797" y="10889812"/>
                  <a:pt x="3798444" y="10725811"/>
                </a:cubicBezTo>
                <a:cubicBezTo>
                  <a:pt x="4793347" y="10545583"/>
                  <a:pt x="5822127" y="10359071"/>
                  <a:pt x="6403687" y="9726238"/>
                </a:cubicBezTo>
                <a:cubicBezTo>
                  <a:pt x="6810751" y="9283323"/>
                  <a:pt x="6937895" y="8696695"/>
                  <a:pt x="7051431" y="8031666"/>
                </a:cubicBezTo>
                <a:cubicBezTo>
                  <a:pt x="7085441" y="7832457"/>
                  <a:pt x="7119059" y="7629061"/>
                  <a:pt x="7151627" y="7432340"/>
                </a:cubicBezTo>
                <a:cubicBezTo>
                  <a:pt x="7402251" y="5916684"/>
                  <a:pt x="7661245" y="4349459"/>
                  <a:pt x="8375307" y="2998981"/>
                </a:cubicBezTo>
                <a:cubicBezTo>
                  <a:pt x="8797939" y="2199795"/>
                  <a:pt x="9392315" y="1508980"/>
                  <a:pt x="10094347" y="1001013"/>
                </a:cubicBezTo>
                <a:cubicBezTo>
                  <a:pt x="10882971" y="430352"/>
                  <a:pt x="11786963" y="93583"/>
                  <a:pt x="12781211" y="0"/>
                </a:cubicBezTo>
                <a:close/>
              </a:path>
            </a:pathLst>
          </a:custGeom>
          <a:solidFill>
            <a:schemeClr val="bg1"/>
          </a:solidFill>
          <a:ln w="13075" cap="flat">
            <a:noFill/>
            <a:prstDash val="solid"/>
            <a:miter/>
          </a:ln>
        </p:spPr>
        <p:txBody>
          <a:bodyPr rtlCol="0" anchor="ctr"/>
          <a:lstStyle/>
          <a:p>
            <a:endParaRPr lang="es-SV" sz="900" dirty="0">
              <a:solidFill>
                <a:schemeClr val="bg1"/>
              </a:solidFill>
              <a:latin typeface="Hanken Grotesk Light" pitchFamily="2" charset="77"/>
            </a:endParaRPr>
          </a:p>
        </p:txBody>
      </p:sp>
      <p:sp>
        <p:nvSpPr>
          <p:cNvPr id="2" name="Прямоугольник 1"/>
          <p:cNvSpPr/>
          <p:nvPr/>
        </p:nvSpPr>
        <p:spPr>
          <a:xfrm>
            <a:off x="351687" y="1591408"/>
            <a:ext cx="4698025" cy="461665"/>
          </a:xfrm>
          <a:prstGeom prst="rect">
            <a:avLst/>
          </a:prstGeom>
        </p:spPr>
        <p:txBody>
          <a:bodyPr wrap="square">
            <a:spAutoFit/>
          </a:bodyPr>
          <a:lstStyle/>
          <a:p>
            <a:r>
              <a:rPr lang="uk-UA" sz="2400" dirty="0" smtClean="0">
                <a:solidFill>
                  <a:srgbClr val="000000"/>
                </a:solidFill>
                <a:latin typeface="Mulish" pitchFamily="2" charset="-52"/>
                <a:ea typeface="Times New Roman" panose="02020603050405020304" pitchFamily="18" charset="0"/>
              </a:rPr>
              <a:t>Мета та актуальність роботи</a:t>
            </a:r>
            <a:endParaRPr lang="uk-UA" sz="2400" dirty="0">
              <a:latin typeface="Mulish" pitchFamily="2" charset="-52"/>
            </a:endParaRPr>
          </a:p>
        </p:txBody>
      </p:sp>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4908" y="1083686"/>
            <a:ext cx="4967654" cy="4967654"/>
          </a:xfrm>
          <a:prstGeom prst="rect">
            <a:avLst/>
          </a:prstGeom>
        </p:spPr>
      </p:pic>
      <p:sp>
        <p:nvSpPr>
          <p:cNvPr id="5" name="Прямоугольник 4"/>
          <p:cNvSpPr/>
          <p:nvPr/>
        </p:nvSpPr>
        <p:spPr>
          <a:xfrm>
            <a:off x="351687" y="2652633"/>
            <a:ext cx="6289435" cy="2862322"/>
          </a:xfrm>
          <a:prstGeom prst="rect">
            <a:avLst/>
          </a:prstGeom>
        </p:spPr>
        <p:txBody>
          <a:bodyPr wrap="square">
            <a:spAutoFit/>
          </a:bodyPr>
          <a:lstStyle/>
          <a:p>
            <a:r>
              <a:rPr lang="uk-UA"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Мета проекту полягає у розробці та впровадженні високоефективної системи авторизації в інформаційно-пошуковій системі через розпізнавання обличчя з метою забезпечення максимального рівня безпеки та зручності для користувачів. З врахуванням зростаючої важливості цифрової безпеки та зручності користувачів, ця тема залишається актуальною і сприяє покращенню безпеки та легкості використання інформаційних систем.</a:t>
            </a:r>
          </a:p>
        </p:txBody>
      </p:sp>
    </p:spTree>
    <p:extLst>
      <p:ext uri="{BB962C8B-B14F-4D97-AF65-F5344CB8AC3E}">
        <p14:creationId xmlns:p14="http://schemas.microsoft.com/office/powerpoint/2010/main" val="38263766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rma libre 1">
            <a:extLst>
              <a:ext uri="{FF2B5EF4-FFF2-40B4-BE49-F238E27FC236}">
                <a16:creationId xmlns:a16="http://schemas.microsoft.com/office/drawing/2014/main" id="{63B58506-85D3-E09C-025C-FEA776F6033C}"/>
              </a:ext>
            </a:extLst>
          </p:cNvPr>
          <p:cNvSpPr/>
          <p:nvPr/>
        </p:nvSpPr>
        <p:spPr>
          <a:xfrm rot="12385381">
            <a:off x="-311345" y="-6999210"/>
            <a:ext cx="9570720" cy="11864815"/>
          </a:xfrm>
          <a:custGeom>
            <a:avLst/>
            <a:gdLst>
              <a:gd name="connsiteX0" fmla="*/ 16168543 w 16174551"/>
              <a:gd name="connsiteY0" fmla="*/ 7514159 h 22710353"/>
              <a:gd name="connsiteX1" fmla="*/ 16174551 w 16174551"/>
              <a:gd name="connsiteY1" fmla="*/ 7525795 h 22710353"/>
              <a:gd name="connsiteX2" fmla="*/ 13800835 w 16174551"/>
              <a:gd name="connsiteY2" fmla="*/ 10966641 h 22710353"/>
              <a:gd name="connsiteX3" fmla="*/ 13559369 w 16174551"/>
              <a:gd name="connsiteY3" fmla="*/ 14768868 h 22710353"/>
              <a:gd name="connsiteX4" fmla="*/ 13567087 w 16174551"/>
              <a:gd name="connsiteY4" fmla="*/ 15267542 h 22710353"/>
              <a:gd name="connsiteX5" fmla="*/ 13361985 w 16174551"/>
              <a:gd name="connsiteY5" fmla="*/ 16771942 h 22710353"/>
              <a:gd name="connsiteX6" fmla="*/ 11860213 w 16174551"/>
              <a:gd name="connsiteY6" fmla="*/ 18204877 h 22710353"/>
              <a:gd name="connsiteX7" fmla="*/ 10437187 w 16174551"/>
              <a:gd name="connsiteY7" fmla="*/ 19462819 h 22710353"/>
              <a:gd name="connsiteX8" fmla="*/ 10051703 w 16174551"/>
              <a:gd name="connsiteY8" fmla="*/ 20812511 h 22710353"/>
              <a:gd name="connsiteX9" fmla="*/ 10041239 w 16174551"/>
              <a:gd name="connsiteY9" fmla="*/ 22709045 h 22710353"/>
              <a:gd name="connsiteX10" fmla="*/ 10028291 w 16174551"/>
              <a:gd name="connsiteY10" fmla="*/ 22710353 h 22710353"/>
              <a:gd name="connsiteX11" fmla="*/ 10038755 w 16174551"/>
              <a:gd name="connsiteY11" fmla="*/ 20811073 h 22710353"/>
              <a:gd name="connsiteX12" fmla="*/ 10426067 w 16174551"/>
              <a:gd name="connsiteY12" fmla="*/ 19456143 h 22710353"/>
              <a:gd name="connsiteX13" fmla="*/ 11853279 w 16174551"/>
              <a:gd name="connsiteY13" fmla="*/ 18193883 h 22710353"/>
              <a:gd name="connsiteX14" fmla="*/ 13350211 w 16174551"/>
              <a:gd name="connsiteY14" fmla="*/ 16766575 h 22710353"/>
              <a:gd name="connsiteX15" fmla="*/ 13554267 w 16174551"/>
              <a:gd name="connsiteY15" fmla="*/ 15267673 h 22710353"/>
              <a:gd name="connsiteX16" fmla="*/ 13546551 w 16174551"/>
              <a:gd name="connsiteY16" fmla="*/ 14768999 h 22710353"/>
              <a:gd name="connsiteX17" fmla="*/ 13788407 w 16174551"/>
              <a:gd name="connsiteY17" fmla="*/ 10963499 h 22710353"/>
              <a:gd name="connsiteX18" fmla="*/ 15956895 w 16174551"/>
              <a:gd name="connsiteY18" fmla="*/ 7634458 h 22710353"/>
              <a:gd name="connsiteX19" fmla="*/ 16168795 w 16174551"/>
              <a:gd name="connsiteY19" fmla="*/ 7514015 h 22710353"/>
              <a:gd name="connsiteX20" fmla="*/ 16168543 w 16174551"/>
              <a:gd name="connsiteY20" fmla="*/ 7514159 h 22710353"/>
              <a:gd name="connsiteX21" fmla="*/ 16168535 w 16174551"/>
              <a:gd name="connsiteY21" fmla="*/ 7514145 h 22710353"/>
              <a:gd name="connsiteX22" fmla="*/ 15969449 w 16174551"/>
              <a:gd name="connsiteY22" fmla="*/ 7071878 h 22710353"/>
              <a:gd name="connsiteX23" fmla="*/ 15975205 w 16174551"/>
              <a:gd name="connsiteY23" fmla="*/ 7083658 h 22710353"/>
              <a:gd name="connsiteX24" fmla="*/ 14364995 w 16174551"/>
              <a:gd name="connsiteY24" fmla="*/ 8502065 h 22710353"/>
              <a:gd name="connsiteX25" fmla="*/ 13482717 w 16174551"/>
              <a:gd name="connsiteY25" fmla="*/ 10498070 h 22710353"/>
              <a:gd name="connsiteX26" fmla="*/ 13183567 w 16174551"/>
              <a:gd name="connsiteY26" fmla="*/ 14337338 h 22710353"/>
              <a:gd name="connsiteX27" fmla="*/ 13185005 w 16174551"/>
              <a:gd name="connsiteY27" fmla="*/ 14841771 h 22710353"/>
              <a:gd name="connsiteX28" fmla="*/ 12953611 w 16174551"/>
              <a:gd name="connsiteY28" fmla="*/ 16357819 h 22710353"/>
              <a:gd name="connsiteX29" fmla="*/ 11386437 w 16174551"/>
              <a:gd name="connsiteY29" fmla="*/ 17765493 h 22710353"/>
              <a:gd name="connsiteX30" fmla="*/ 11386437 w 16174551"/>
              <a:gd name="connsiteY30" fmla="*/ 17765625 h 22710353"/>
              <a:gd name="connsiteX31" fmla="*/ 9902717 w 16174551"/>
              <a:gd name="connsiteY31" fmla="*/ 18998437 h 22710353"/>
              <a:gd name="connsiteX32" fmla="*/ 9487411 w 16174551"/>
              <a:gd name="connsiteY32" fmla="*/ 20352841 h 22710353"/>
              <a:gd name="connsiteX33" fmla="*/ 9451571 w 16174551"/>
              <a:gd name="connsiteY33" fmla="*/ 22270839 h 22710353"/>
              <a:gd name="connsiteX34" fmla="*/ 9438491 w 16174551"/>
              <a:gd name="connsiteY34" fmla="*/ 22272017 h 22710353"/>
              <a:gd name="connsiteX35" fmla="*/ 9474461 w 16174551"/>
              <a:gd name="connsiteY35" fmla="*/ 20351269 h 22710353"/>
              <a:gd name="connsiteX36" fmla="*/ 9891599 w 16174551"/>
              <a:gd name="connsiteY36" fmla="*/ 18991501 h 22710353"/>
              <a:gd name="connsiteX37" fmla="*/ 11379635 w 16174551"/>
              <a:gd name="connsiteY37" fmla="*/ 17754369 h 22710353"/>
              <a:gd name="connsiteX38" fmla="*/ 12941707 w 16174551"/>
              <a:gd name="connsiteY38" fmla="*/ 16352322 h 22710353"/>
              <a:gd name="connsiteX39" fmla="*/ 13171793 w 16174551"/>
              <a:gd name="connsiteY39" fmla="*/ 14841902 h 22710353"/>
              <a:gd name="connsiteX40" fmla="*/ 13170355 w 16174551"/>
              <a:gd name="connsiteY40" fmla="*/ 14337469 h 22710353"/>
              <a:gd name="connsiteX41" fmla="*/ 13469899 w 16174551"/>
              <a:gd name="connsiteY41" fmla="*/ 10494929 h 22710353"/>
              <a:gd name="connsiteX42" fmla="*/ 14354139 w 16174551"/>
              <a:gd name="connsiteY42" fmla="*/ 8494606 h 22710353"/>
              <a:gd name="connsiteX43" fmla="*/ 15969449 w 16174551"/>
              <a:gd name="connsiteY43" fmla="*/ 7071878 h 22710353"/>
              <a:gd name="connsiteX44" fmla="*/ 15770235 w 16174551"/>
              <a:gd name="connsiteY44" fmla="*/ 6629881 h 22710353"/>
              <a:gd name="connsiteX45" fmla="*/ 15775597 w 16174551"/>
              <a:gd name="connsiteY45" fmla="*/ 6641794 h 22710353"/>
              <a:gd name="connsiteX46" fmla="*/ 14098547 w 16174551"/>
              <a:gd name="connsiteY46" fmla="*/ 8033893 h 22710353"/>
              <a:gd name="connsiteX47" fmla="*/ 13164207 w 16174551"/>
              <a:gd name="connsiteY47" fmla="*/ 10029762 h 22710353"/>
              <a:gd name="connsiteX48" fmla="*/ 12807371 w 16174551"/>
              <a:gd name="connsiteY48" fmla="*/ 13905939 h 22710353"/>
              <a:gd name="connsiteX49" fmla="*/ 12802399 w 16174551"/>
              <a:gd name="connsiteY49" fmla="*/ 14416393 h 22710353"/>
              <a:gd name="connsiteX50" fmla="*/ 12544845 w 16174551"/>
              <a:gd name="connsiteY50" fmla="*/ 15943960 h 22710353"/>
              <a:gd name="connsiteX51" fmla="*/ 10912269 w 16174551"/>
              <a:gd name="connsiteY51" fmla="*/ 17326374 h 22710353"/>
              <a:gd name="connsiteX52" fmla="*/ 10912139 w 16174551"/>
              <a:gd name="connsiteY52" fmla="*/ 17326636 h 22710353"/>
              <a:gd name="connsiteX53" fmla="*/ 9367723 w 16174551"/>
              <a:gd name="connsiteY53" fmla="*/ 18534447 h 22710353"/>
              <a:gd name="connsiteX54" fmla="*/ 8922727 w 16174551"/>
              <a:gd name="connsiteY54" fmla="*/ 19893695 h 22710353"/>
              <a:gd name="connsiteX55" fmla="*/ 8861511 w 16174551"/>
              <a:gd name="connsiteY55" fmla="*/ 21833027 h 22710353"/>
              <a:gd name="connsiteX56" fmla="*/ 8848429 w 16174551"/>
              <a:gd name="connsiteY56" fmla="*/ 21834075 h 22710353"/>
              <a:gd name="connsiteX57" fmla="*/ 8909777 w 16174551"/>
              <a:gd name="connsiteY57" fmla="*/ 19891863 h 22710353"/>
              <a:gd name="connsiteX58" fmla="*/ 9356867 w 16174551"/>
              <a:gd name="connsiteY58" fmla="*/ 18527249 h 22710353"/>
              <a:gd name="connsiteX59" fmla="*/ 10905729 w 16174551"/>
              <a:gd name="connsiteY59" fmla="*/ 17315249 h 22710353"/>
              <a:gd name="connsiteX60" fmla="*/ 12532943 w 16174551"/>
              <a:gd name="connsiteY60" fmla="*/ 15938331 h 22710353"/>
              <a:gd name="connsiteX61" fmla="*/ 12789189 w 16174551"/>
              <a:gd name="connsiteY61" fmla="*/ 14416393 h 22710353"/>
              <a:gd name="connsiteX62" fmla="*/ 12794159 w 16174551"/>
              <a:gd name="connsiteY62" fmla="*/ 13905939 h 22710353"/>
              <a:gd name="connsiteX63" fmla="*/ 13151519 w 16174551"/>
              <a:gd name="connsiteY63" fmla="*/ 10026491 h 22710353"/>
              <a:gd name="connsiteX64" fmla="*/ 14087951 w 16174551"/>
              <a:gd name="connsiteY64" fmla="*/ 8026301 h 22710353"/>
              <a:gd name="connsiteX65" fmla="*/ 15770235 w 16174551"/>
              <a:gd name="connsiteY65" fmla="*/ 6629881 h 22710353"/>
              <a:gd name="connsiteX66" fmla="*/ 15571019 w 16174551"/>
              <a:gd name="connsiteY66" fmla="*/ 6188141 h 22710353"/>
              <a:gd name="connsiteX67" fmla="*/ 15575989 w 16174551"/>
              <a:gd name="connsiteY67" fmla="*/ 6200182 h 22710353"/>
              <a:gd name="connsiteX68" fmla="*/ 13832095 w 16174551"/>
              <a:gd name="connsiteY68" fmla="*/ 7566104 h 22710353"/>
              <a:gd name="connsiteX69" fmla="*/ 12845697 w 16174551"/>
              <a:gd name="connsiteY69" fmla="*/ 9561715 h 22710353"/>
              <a:gd name="connsiteX70" fmla="*/ 12431175 w 16174551"/>
              <a:gd name="connsiteY70" fmla="*/ 13474540 h 22710353"/>
              <a:gd name="connsiteX71" fmla="*/ 12419795 w 16174551"/>
              <a:gd name="connsiteY71" fmla="*/ 13991015 h 22710353"/>
              <a:gd name="connsiteX72" fmla="*/ 12135949 w 16174551"/>
              <a:gd name="connsiteY72" fmla="*/ 15530231 h 22710353"/>
              <a:gd name="connsiteX73" fmla="*/ 10438101 w 16174551"/>
              <a:gd name="connsiteY73" fmla="*/ 16887383 h 22710353"/>
              <a:gd name="connsiteX74" fmla="*/ 8833125 w 16174551"/>
              <a:gd name="connsiteY74" fmla="*/ 18070065 h 22710353"/>
              <a:gd name="connsiteX75" fmla="*/ 8833125 w 16174551"/>
              <a:gd name="connsiteY75" fmla="*/ 18070457 h 22710353"/>
              <a:gd name="connsiteX76" fmla="*/ 8358435 w 16174551"/>
              <a:gd name="connsiteY76" fmla="*/ 19434417 h 22710353"/>
              <a:gd name="connsiteX77" fmla="*/ 8271841 w 16174551"/>
              <a:gd name="connsiteY77" fmla="*/ 21395215 h 22710353"/>
              <a:gd name="connsiteX78" fmla="*/ 8258761 w 16174551"/>
              <a:gd name="connsiteY78" fmla="*/ 21396129 h 22710353"/>
              <a:gd name="connsiteX79" fmla="*/ 8345483 w 16174551"/>
              <a:gd name="connsiteY79" fmla="*/ 19432453 h 22710353"/>
              <a:gd name="connsiteX80" fmla="*/ 8822399 w 16174551"/>
              <a:gd name="connsiteY80" fmla="*/ 18062997 h 22710353"/>
              <a:gd name="connsiteX81" fmla="*/ 10432085 w 16174551"/>
              <a:gd name="connsiteY81" fmla="*/ 16876127 h 22710353"/>
              <a:gd name="connsiteX82" fmla="*/ 12124439 w 16174551"/>
              <a:gd name="connsiteY82" fmla="*/ 15524340 h 22710353"/>
              <a:gd name="connsiteX83" fmla="*/ 12406715 w 16174551"/>
              <a:gd name="connsiteY83" fmla="*/ 13990884 h 22710353"/>
              <a:gd name="connsiteX84" fmla="*/ 12418095 w 16174551"/>
              <a:gd name="connsiteY84" fmla="*/ 13474409 h 22710353"/>
              <a:gd name="connsiteX85" fmla="*/ 12833139 w 16174551"/>
              <a:gd name="connsiteY85" fmla="*/ 9558181 h 22710353"/>
              <a:gd name="connsiteX86" fmla="*/ 13821763 w 16174551"/>
              <a:gd name="connsiteY86" fmla="*/ 7558120 h 22710353"/>
              <a:gd name="connsiteX87" fmla="*/ 15571019 w 16174551"/>
              <a:gd name="connsiteY87" fmla="*/ 6188141 h 22710353"/>
              <a:gd name="connsiteX88" fmla="*/ 15371933 w 16174551"/>
              <a:gd name="connsiteY88" fmla="*/ 5745877 h 22710353"/>
              <a:gd name="connsiteX89" fmla="*/ 15376643 w 16174551"/>
              <a:gd name="connsiteY89" fmla="*/ 5758049 h 22710353"/>
              <a:gd name="connsiteX90" fmla="*/ 13565779 w 16174551"/>
              <a:gd name="connsiteY90" fmla="*/ 7097663 h 22710353"/>
              <a:gd name="connsiteX91" fmla="*/ 12527319 w 16174551"/>
              <a:gd name="connsiteY91" fmla="*/ 9093146 h 22710353"/>
              <a:gd name="connsiteX92" fmla="*/ 12054981 w 16174551"/>
              <a:gd name="connsiteY92" fmla="*/ 13043011 h 22710353"/>
              <a:gd name="connsiteX93" fmla="*/ 12037323 w 16174551"/>
              <a:gd name="connsiteY93" fmla="*/ 13565376 h 22710353"/>
              <a:gd name="connsiteX94" fmla="*/ 11727183 w 16174551"/>
              <a:gd name="connsiteY94" fmla="*/ 15116108 h 22710353"/>
              <a:gd name="connsiteX95" fmla="*/ 9963933 w 16174551"/>
              <a:gd name="connsiteY95" fmla="*/ 16448131 h 22710353"/>
              <a:gd name="connsiteX96" fmla="*/ 8298263 w 16174551"/>
              <a:gd name="connsiteY96" fmla="*/ 17605813 h 22710353"/>
              <a:gd name="connsiteX97" fmla="*/ 8298263 w 16174551"/>
              <a:gd name="connsiteY97" fmla="*/ 17606077 h 22710353"/>
              <a:gd name="connsiteX98" fmla="*/ 7793749 w 16174551"/>
              <a:gd name="connsiteY98" fmla="*/ 18974745 h 22710353"/>
              <a:gd name="connsiteX99" fmla="*/ 7681649 w 16174551"/>
              <a:gd name="connsiteY99" fmla="*/ 20957009 h 22710353"/>
              <a:gd name="connsiteX100" fmla="*/ 7668569 w 16174551"/>
              <a:gd name="connsiteY100" fmla="*/ 20957793 h 22710353"/>
              <a:gd name="connsiteX101" fmla="*/ 7780799 w 16174551"/>
              <a:gd name="connsiteY101" fmla="*/ 18972521 h 22710353"/>
              <a:gd name="connsiteX102" fmla="*/ 8287669 w 16174551"/>
              <a:gd name="connsiteY102" fmla="*/ 17598223 h 22710353"/>
              <a:gd name="connsiteX103" fmla="*/ 9958179 w 16174551"/>
              <a:gd name="connsiteY103" fmla="*/ 16436482 h 22710353"/>
              <a:gd name="connsiteX104" fmla="*/ 11715803 w 16174551"/>
              <a:gd name="connsiteY104" fmla="*/ 15109955 h 22710353"/>
              <a:gd name="connsiteX105" fmla="*/ 12024243 w 16174551"/>
              <a:gd name="connsiteY105" fmla="*/ 13564982 h 22710353"/>
              <a:gd name="connsiteX106" fmla="*/ 12041899 w 16174551"/>
              <a:gd name="connsiteY106" fmla="*/ 13042749 h 22710353"/>
              <a:gd name="connsiteX107" fmla="*/ 12514759 w 16174551"/>
              <a:gd name="connsiteY107" fmla="*/ 9089481 h 22710353"/>
              <a:gd name="connsiteX108" fmla="*/ 13555575 w 16174551"/>
              <a:gd name="connsiteY108" fmla="*/ 7089548 h 22710353"/>
              <a:gd name="connsiteX109" fmla="*/ 15371933 w 16174551"/>
              <a:gd name="connsiteY109" fmla="*/ 5745877 h 22710353"/>
              <a:gd name="connsiteX110" fmla="*/ 15172847 w 16174551"/>
              <a:gd name="connsiteY110" fmla="*/ 5303745 h 22710353"/>
              <a:gd name="connsiteX111" fmla="*/ 15177165 w 16174551"/>
              <a:gd name="connsiteY111" fmla="*/ 5316048 h 22710353"/>
              <a:gd name="connsiteX112" fmla="*/ 13299459 w 16174551"/>
              <a:gd name="connsiteY112" fmla="*/ 6629486 h 22710353"/>
              <a:gd name="connsiteX113" fmla="*/ 12208939 w 16174551"/>
              <a:gd name="connsiteY113" fmla="*/ 8624837 h 22710353"/>
              <a:gd name="connsiteX114" fmla="*/ 11678917 w 16174551"/>
              <a:gd name="connsiteY114" fmla="*/ 12611481 h 22710353"/>
              <a:gd name="connsiteX115" fmla="*/ 11654851 w 16174551"/>
              <a:gd name="connsiteY115" fmla="*/ 13139866 h 22710353"/>
              <a:gd name="connsiteX116" fmla="*/ 11318551 w 16174551"/>
              <a:gd name="connsiteY116" fmla="*/ 14702248 h 22710353"/>
              <a:gd name="connsiteX117" fmla="*/ 9489897 w 16174551"/>
              <a:gd name="connsiteY117" fmla="*/ 16009010 h 22710353"/>
              <a:gd name="connsiteX118" fmla="*/ 7763535 w 16174551"/>
              <a:gd name="connsiteY118" fmla="*/ 17141694 h 22710353"/>
              <a:gd name="connsiteX119" fmla="*/ 7763795 w 16174551"/>
              <a:gd name="connsiteY119" fmla="*/ 17141563 h 22710353"/>
              <a:gd name="connsiteX120" fmla="*/ 7229587 w 16174551"/>
              <a:gd name="connsiteY120" fmla="*/ 18515077 h 22710353"/>
              <a:gd name="connsiteX121" fmla="*/ 7092243 w 16174551"/>
              <a:gd name="connsiteY121" fmla="*/ 20518805 h 22710353"/>
              <a:gd name="connsiteX122" fmla="*/ 7079163 w 16174551"/>
              <a:gd name="connsiteY122" fmla="*/ 20519329 h 22710353"/>
              <a:gd name="connsiteX123" fmla="*/ 7216769 w 16174551"/>
              <a:gd name="connsiteY123" fmla="*/ 18512589 h 22710353"/>
              <a:gd name="connsiteX124" fmla="*/ 7753463 w 16174551"/>
              <a:gd name="connsiteY124" fmla="*/ 17133580 h 22710353"/>
              <a:gd name="connsiteX125" fmla="*/ 9484665 w 16174551"/>
              <a:gd name="connsiteY125" fmla="*/ 15996968 h 22710353"/>
              <a:gd name="connsiteX126" fmla="*/ 11307431 w 16174551"/>
              <a:gd name="connsiteY126" fmla="*/ 14695573 h 22710353"/>
              <a:gd name="connsiteX127" fmla="*/ 11642031 w 16174551"/>
              <a:gd name="connsiteY127" fmla="*/ 13139212 h 22710353"/>
              <a:gd name="connsiteX128" fmla="*/ 11665967 w 16174551"/>
              <a:gd name="connsiteY128" fmla="*/ 12610958 h 22710353"/>
              <a:gd name="connsiteX129" fmla="*/ 12196511 w 16174551"/>
              <a:gd name="connsiteY129" fmla="*/ 8620780 h 22710353"/>
              <a:gd name="connsiteX130" fmla="*/ 13289519 w 16174551"/>
              <a:gd name="connsiteY130" fmla="*/ 6620978 h 22710353"/>
              <a:gd name="connsiteX131" fmla="*/ 15172847 w 16174551"/>
              <a:gd name="connsiteY131" fmla="*/ 5303745 h 22710353"/>
              <a:gd name="connsiteX132" fmla="*/ 14973499 w 16174551"/>
              <a:gd name="connsiteY132" fmla="*/ 4861875 h 22710353"/>
              <a:gd name="connsiteX133" fmla="*/ 14977425 w 16174551"/>
              <a:gd name="connsiteY133" fmla="*/ 4874309 h 22710353"/>
              <a:gd name="connsiteX134" fmla="*/ 13032879 w 16174551"/>
              <a:gd name="connsiteY134" fmla="*/ 6161438 h 22710353"/>
              <a:gd name="connsiteX135" fmla="*/ 11890299 w 16174551"/>
              <a:gd name="connsiteY135" fmla="*/ 8156660 h 22710353"/>
              <a:gd name="connsiteX136" fmla="*/ 11302591 w 16174551"/>
              <a:gd name="connsiteY136" fmla="*/ 12180344 h 22710353"/>
              <a:gd name="connsiteX137" fmla="*/ 11272245 w 16174551"/>
              <a:gd name="connsiteY137" fmla="*/ 12714488 h 22710353"/>
              <a:gd name="connsiteX138" fmla="*/ 10909783 w 16174551"/>
              <a:gd name="connsiteY138" fmla="*/ 14288388 h 22710353"/>
              <a:gd name="connsiteX139" fmla="*/ 9015729 w 16174551"/>
              <a:gd name="connsiteY139" fmla="*/ 15569888 h 22710353"/>
              <a:gd name="connsiteX140" fmla="*/ 7228803 w 16174551"/>
              <a:gd name="connsiteY140" fmla="*/ 16677442 h 22710353"/>
              <a:gd name="connsiteX141" fmla="*/ 7228935 w 16174551"/>
              <a:gd name="connsiteY141" fmla="*/ 16677311 h 22710353"/>
              <a:gd name="connsiteX142" fmla="*/ 6664903 w 16174551"/>
              <a:gd name="connsiteY142" fmla="*/ 18055537 h 22710353"/>
              <a:gd name="connsiteX143" fmla="*/ 6502181 w 16174551"/>
              <a:gd name="connsiteY143" fmla="*/ 20080729 h 22710353"/>
              <a:gd name="connsiteX144" fmla="*/ 6489101 w 16174551"/>
              <a:gd name="connsiteY144" fmla="*/ 20081253 h 22710353"/>
              <a:gd name="connsiteX145" fmla="*/ 6652083 w 16174551"/>
              <a:gd name="connsiteY145" fmla="*/ 18053051 h 22710353"/>
              <a:gd name="connsiteX146" fmla="*/ 7218731 w 16174551"/>
              <a:gd name="connsiteY146" fmla="*/ 16669196 h 22710353"/>
              <a:gd name="connsiteX147" fmla="*/ 9010759 w 16174551"/>
              <a:gd name="connsiteY147" fmla="*/ 15557847 h 22710353"/>
              <a:gd name="connsiteX148" fmla="*/ 10898667 w 16174551"/>
              <a:gd name="connsiteY148" fmla="*/ 14281582 h 22710353"/>
              <a:gd name="connsiteX149" fmla="*/ 11259295 w 16174551"/>
              <a:gd name="connsiteY149" fmla="*/ 12713702 h 22710353"/>
              <a:gd name="connsiteX150" fmla="*/ 11289643 w 16174551"/>
              <a:gd name="connsiteY150" fmla="*/ 12179689 h 22710353"/>
              <a:gd name="connsiteX151" fmla="*/ 11878003 w 16174551"/>
              <a:gd name="connsiteY151" fmla="*/ 8152471 h 22710353"/>
              <a:gd name="connsiteX152" fmla="*/ 13023199 w 16174551"/>
              <a:gd name="connsiteY152" fmla="*/ 6152801 h 22710353"/>
              <a:gd name="connsiteX153" fmla="*/ 14973499 w 16174551"/>
              <a:gd name="connsiteY153" fmla="*/ 4861875 h 22710353"/>
              <a:gd name="connsiteX154" fmla="*/ 14774023 w 16174551"/>
              <a:gd name="connsiteY154" fmla="*/ 4419747 h 22710353"/>
              <a:gd name="connsiteX155" fmla="*/ 14777687 w 16174551"/>
              <a:gd name="connsiteY155" fmla="*/ 4432312 h 22710353"/>
              <a:gd name="connsiteX156" fmla="*/ 12766299 w 16174551"/>
              <a:gd name="connsiteY156" fmla="*/ 5693264 h 22710353"/>
              <a:gd name="connsiteX157" fmla="*/ 11571787 w 16174551"/>
              <a:gd name="connsiteY157" fmla="*/ 7688224 h 22710353"/>
              <a:gd name="connsiteX158" fmla="*/ 10926397 w 16174551"/>
              <a:gd name="connsiteY158" fmla="*/ 11748552 h 22710353"/>
              <a:gd name="connsiteX159" fmla="*/ 10889641 w 16174551"/>
              <a:gd name="connsiteY159" fmla="*/ 12288848 h 22710353"/>
              <a:gd name="connsiteX160" fmla="*/ 10500887 w 16174551"/>
              <a:gd name="connsiteY160" fmla="*/ 13874396 h 22710353"/>
              <a:gd name="connsiteX161" fmla="*/ 8541563 w 16174551"/>
              <a:gd name="connsiteY161" fmla="*/ 15130636 h 22710353"/>
              <a:gd name="connsiteX162" fmla="*/ 6693943 w 16174551"/>
              <a:gd name="connsiteY162" fmla="*/ 16213191 h 22710353"/>
              <a:gd name="connsiteX163" fmla="*/ 6693679 w 16174551"/>
              <a:gd name="connsiteY163" fmla="*/ 16213060 h 22710353"/>
              <a:gd name="connsiteX164" fmla="*/ 6099957 w 16174551"/>
              <a:gd name="connsiteY164" fmla="*/ 17595997 h 22710353"/>
              <a:gd name="connsiteX165" fmla="*/ 5911859 w 16174551"/>
              <a:gd name="connsiteY165" fmla="*/ 19642657 h 22710353"/>
              <a:gd name="connsiteX166" fmla="*/ 5898779 w 16174551"/>
              <a:gd name="connsiteY166" fmla="*/ 19643049 h 22710353"/>
              <a:gd name="connsiteX167" fmla="*/ 6087269 w 16174551"/>
              <a:gd name="connsiteY167" fmla="*/ 17593381 h 22710353"/>
              <a:gd name="connsiteX168" fmla="*/ 6683739 w 16174551"/>
              <a:gd name="connsiteY168" fmla="*/ 16204683 h 22710353"/>
              <a:gd name="connsiteX169" fmla="*/ 8536591 w 16174551"/>
              <a:gd name="connsiteY169" fmla="*/ 15118463 h 22710353"/>
              <a:gd name="connsiteX170" fmla="*/ 10489771 w 16174551"/>
              <a:gd name="connsiteY170" fmla="*/ 13867328 h 22710353"/>
              <a:gd name="connsiteX171" fmla="*/ 10876431 w 16174551"/>
              <a:gd name="connsiteY171" fmla="*/ 12287932 h 22710353"/>
              <a:gd name="connsiteX172" fmla="*/ 10913187 w 16174551"/>
              <a:gd name="connsiteY172" fmla="*/ 11747635 h 22710353"/>
              <a:gd name="connsiteX173" fmla="*/ 11559363 w 16174551"/>
              <a:gd name="connsiteY173" fmla="*/ 7683775 h 22710353"/>
              <a:gd name="connsiteX174" fmla="*/ 12756751 w 16174551"/>
              <a:gd name="connsiteY174" fmla="*/ 5684235 h 22710353"/>
              <a:gd name="connsiteX175" fmla="*/ 14774023 w 16174551"/>
              <a:gd name="connsiteY175" fmla="*/ 4419747 h 22710353"/>
              <a:gd name="connsiteX176" fmla="*/ 14574675 w 16174551"/>
              <a:gd name="connsiteY176" fmla="*/ 3977875 h 22710353"/>
              <a:gd name="connsiteX177" fmla="*/ 14578077 w 16174551"/>
              <a:gd name="connsiteY177" fmla="*/ 3990571 h 22710353"/>
              <a:gd name="connsiteX178" fmla="*/ 12499847 w 16174551"/>
              <a:gd name="connsiteY178" fmla="*/ 5225217 h 22710353"/>
              <a:gd name="connsiteX179" fmla="*/ 11253279 w 16174551"/>
              <a:gd name="connsiteY179" fmla="*/ 7220044 h 22710353"/>
              <a:gd name="connsiteX180" fmla="*/ 10550201 w 16174551"/>
              <a:gd name="connsiteY180" fmla="*/ 11317414 h 22710353"/>
              <a:gd name="connsiteX181" fmla="*/ 10507167 w 16174551"/>
              <a:gd name="connsiteY181" fmla="*/ 11863469 h 22710353"/>
              <a:gd name="connsiteX182" fmla="*/ 10092253 w 16174551"/>
              <a:gd name="connsiteY182" fmla="*/ 13460536 h 22710353"/>
              <a:gd name="connsiteX183" fmla="*/ 8067523 w 16174551"/>
              <a:gd name="connsiteY183" fmla="*/ 14691514 h 22710353"/>
              <a:gd name="connsiteX184" fmla="*/ 6159211 w 16174551"/>
              <a:gd name="connsiteY184" fmla="*/ 15749070 h 22710353"/>
              <a:gd name="connsiteX185" fmla="*/ 6159079 w 16174551"/>
              <a:gd name="connsiteY185" fmla="*/ 15749201 h 22710353"/>
              <a:gd name="connsiteX186" fmla="*/ 5535663 w 16174551"/>
              <a:gd name="connsiteY186" fmla="*/ 17136982 h 22710353"/>
              <a:gd name="connsiteX187" fmla="*/ 5322190 w 16174551"/>
              <a:gd name="connsiteY187" fmla="*/ 19204975 h 22710353"/>
              <a:gd name="connsiteX188" fmla="*/ 5309109 w 16174551"/>
              <a:gd name="connsiteY188" fmla="*/ 19205235 h 22710353"/>
              <a:gd name="connsiteX189" fmla="*/ 5522975 w 16174551"/>
              <a:gd name="connsiteY189" fmla="*/ 17133970 h 22710353"/>
              <a:gd name="connsiteX190" fmla="*/ 6149399 w 16174551"/>
              <a:gd name="connsiteY190" fmla="*/ 15740431 h 22710353"/>
              <a:gd name="connsiteX191" fmla="*/ 8062945 w 16174551"/>
              <a:gd name="connsiteY191" fmla="*/ 14679342 h 22710353"/>
              <a:gd name="connsiteX192" fmla="*/ 10081267 w 16174551"/>
              <a:gd name="connsiteY192" fmla="*/ 13453336 h 22710353"/>
              <a:gd name="connsiteX193" fmla="*/ 10494087 w 16174551"/>
              <a:gd name="connsiteY193" fmla="*/ 11862422 h 22710353"/>
              <a:gd name="connsiteX194" fmla="*/ 10537121 w 16174551"/>
              <a:gd name="connsiteY194" fmla="*/ 11316369 h 22710353"/>
              <a:gd name="connsiteX195" fmla="*/ 11240983 w 16174551"/>
              <a:gd name="connsiteY195" fmla="*/ 7215463 h 22710353"/>
              <a:gd name="connsiteX196" fmla="*/ 12490431 w 16174551"/>
              <a:gd name="connsiteY196" fmla="*/ 5216053 h 22710353"/>
              <a:gd name="connsiteX197" fmla="*/ 14574675 w 16174551"/>
              <a:gd name="connsiteY197" fmla="*/ 3977875 h 22710353"/>
              <a:gd name="connsiteX198" fmla="*/ 14375591 w 16174551"/>
              <a:gd name="connsiteY198" fmla="*/ 3535875 h 22710353"/>
              <a:gd name="connsiteX199" fmla="*/ 14378731 w 16174551"/>
              <a:gd name="connsiteY199" fmla="*/ 3548571 h 22710353"/>
              <a:gd name="connsiteX200" fmla="*/ 12233531 w 16174551"/>
              <a:gd name="connsiteY200" fmla="*/ 4757038 h 22710353"/>
              <a:gd name="connsiteX201" fmla="*/ 10934899 w 16174551"/>
              <a:gd name="connsiteY201" fmla="*/ 6751736 h 22710353"/>
              <a:gd name="connsiteX202" fmla="*/ 10174137 w 16174551"/>
              <a:gd name="connsiteY202" fmla="*/ 10885884 h 22710353"/>
              <a:gd name="connsiteX203" fmla="*/ 10124695 w 16174551"/>
              <a:gd name="connsiteY203" fmla="*/ 11437960 h 22710353"/>
              <a:gd name="connsiteX204" fmla="*/ 9683487 w 16174551"/>
              <a:gd name="connsiteY204" fmla="*/ 13046674 h 22710353"/>
              <a:gd name="connsiteX205" fmla="*/ 7593487 w 16174551"/>
              <a:gd name="connsiteY205" fmla="*/ 14252394 h 22710353"/>
              <a:gd name="connsiteX206" fmla="*/ 7593619 w 16174551"/>
              <a:gd name="connsiteY206" fmla="*/ 14252525 h 22710353"/>
              <a:gd name="connsiteX207" fmla="*/ 5624611 w 16174551"/>
              <a:gd name="connsiteY207" fmla="*/ 15284950 h 22710353"/>
              <a:gd name="connsiteX208" fmla="*/ 4971371 w 16174551"/>
              <a:gd name="connsiteY208" fmla="*/ 16677441 h 22710353"/>
              <a:gd name="connsiteX209" fmla="*/ 4732391 w 16174551"/>
              <a:gd name="connsiteY209" fmla="*/ 18767029 h 22710353"/>
              <a:gd name="connsiteX210" fmla="*/ 4719310 w 16174551"/>
              <a:gd name="connsiteY210" fmla="*/ 18767029 h 22710353"/>
              <a:gd name="connsiteX211" fmla="*/ 4958552 w 16174551"/>
              <a:gd name="connsiteY211" fmla="*/ 16674300 h 22710353"/>
              <a:gd name="connsiteX212" fmla="*/ 5614801 w 16174551"/>
              <a:gd name="connsiteY212" fmla="*/ 15276049 h 22710353"/>
              <a:gd name="connsiteX213" fmla="*/ 7589171 w 16174551"/>
              <a:gd name="connsiteY213" fmla="*/ 14240089 h 22710353"/>
              <a:gd name="connsiteX214" fmla="*/ 9672763 w 16174551"/>
              <a:gd name="connsiteY214" fmla="*/ 13039345 h 22710353"/>
              <a:gd name="connsiteX215" fmla="*/ 10111613 w 16174551"/>
              <a:gd name="connsiteY215" fmla="*/ 11436913 h 22710353"/>
              <a:gd name="connsiteX216" fmla="*/ 10161057 w 16174551"/>
              <a:gd name="connsiteY216" fmla="*/ 10884837 h 22710353"/>
              <a:gd name="connsiteX217" fmla="*/ 10922735 w 16174551"/>
              <a:gd name="connsiteY217" fmla="*/ 6747024 h 22710353"/>
              <a:gd name="connsiteX218" fmla="*/ 12224375 w 16174551"/>
              <a:gd name="connsiteY218" fmla="*/ 4747745 h 22710353"/>
              <a:gd name="connsiteX219" fmla="*/ 14375591 w 16174551"/>
              <a:gd name="connsiteY219" fmla="*/ 3535875 h 22710353"/>
              <a:gd name="connsiteX220" fmla="*/ 14176245 w 16174551"/>
              <a:gd name="connsiteY220" fmla="*/ 3093744 h 22710353"/>
              <a:gd name="connsiteX221" fmla="*/ 14179123 w 16174551"/>
              <a:gd name="connsiteY221" fmla="*/ 3106571 h 22710353"/>
              <a:gd name="connsiteX222" fmla="*/ 11967079 w 16174551"/>
              <a:gd name="connsiteY222" fmla="*/ 4288730 h 22710353"/>
              <a:gd name="connsiteX223" fmla="*/ 10616389 w 16174551"/>
              <a:gd name="connsiteY223" fmla="*/ 6283297 h 22710353"/>
              <a:gd name="connsiteX224" fmla="*/ 9797943 w 16174551"/>
              <a:gd name="connsiteY224" fmla="*/ 10454486 h 22710353"/>
              <a:gd name="connsiteX225" fmla="*/ 9742219 w 16174551"/>
              <a:gd name="connsiteY225" fmla="*/ 11012452 h 22710353"/>
              <a:gd name="connsiteX226" fmla="*/ 9274723 w 16174551"/>
              <a:gd name="connsiteY226" fmla="*/ 12632684 h 22710353"/>
              <a:gd name="connsiteX227" fmla="*/ 7119319 w 16174551"/>
              <a:gd name="connsiteY227" fmla="*/ 13813141 h 22710353"/>
              <a:gd name="connsiteX228" fmla="*/ 7119319 w 16174551"/>
              <a:gd name="connsiteY228" fmla="*/ 13813010 h 22710353"/>
              <a:gd name="connsiteX229" fmla="*/ 5089619 w 16174551"/>
              <a:gd name="connsiteY229" fmla="*/ 14820436 h 22710353"/>
              <a:gd name="connsiteX230" fmla="*/ 4406687 w 16174551"/>
              <a:gd name="connsiteY230" fmla="*/ 16217771 h 22710353"/>
              <a:gd name="connsiteX231" fmla="*/ 4142329 w 16174551"/>
              <a:gd name="connsiteY231" fmla="*/ 18328695 h 22710353"/>
              <a:gd name="connsiteX232" fmla="*/ 4129249 w 16174551"/>
              <a:gd name="connsiteY232" fmla="*/ 18328695 h 22710353"/>
              <a:gd name="connsiteX233" fmla="*/ 4393998 w 16174551"/>
              <a:gd name="connsiteY233" fmla="*/ 16214499 h 22710353"/>
              <a:gd name="connsiteX234" fmla="*/ 5080201 w 16174551"/>
              <a:gd name="connsiteY234" fmla="*/ 14811406 h 22710353"/>
              <a:gd name="connsiteX235" fmla="*/ 7115395 w 16174551"/>
              <a:gd name="connsiteY235" fmla="*/ 13800577 h 22710353"/>
              <a:gd name="connsiteX236" fmla="*/ 9264127 w 16174551"/>
              <a:gd name="connsiteY236" fmla="*/ 12624962 h 22710353"/>
              <a:gd name="connsiteX237" fmla="*/ 9729139 w 16174551"/>
              <a:gd name="connsiteY237" fmla="*/ 11011012 h 22710353"/>
              <a:gd name="connsiteX238" fmla="*/ 9784863 w 16174551"/>
              <a:gd name="connsiteY238" fmla="*/ 10453177 h 22710353"/>
              <a:gd name="connsiteX239" fmla="*/ 10604223 w 16174551"/>
              <a:gd name="connsiteY239" fmla="*/ 6278322 h 22710353"/>
              <a:gd name="connsiteX240" fmla="*/ 11958055 w 16174551"/>
              <a:gd name="connsiteY240" fmla="*/ 4279175 h 22710353"/>
              <a:gd name="connsiteX241" fmla="*/ 14176245 w 16174551"/>
              <a:gd name="connsiteY241" fmla="*/ 3093744 h 22710353"/>
              <a:gd name="connsiteX242" fmla="*/ 13977029 w 16174551"/>
              <a:gd name="connsiteY242" fmla="*/ 2651741 h 22710353"/>
              <a:gd name="connsiteX243" fmla="*/ 13979645 w 16174551"/>
              <a:gd name="connsiteY243" fmla="*/ 2664568 h 22710353"/>
              <a:gd name="connsiteX244" fmla="*/ 11700631 w 16174551"/>
              <a:gd name="connsiteY244" fmla="*/ 3820549 h 22710353"/>
              <a:gd name="connsiteX245" fmla="*/ 10297879 w 16174551"/>
              <a:gd name="connsiteY245" fmla="*/ 5814985 h 22710353"/>
              <a:gd name="connsiteX246" fmla="*/ 9421747 w 16174551"/>
              <a:gd name="connsiteY246" fmla="*/ 10022956 h 22710353"/>
              <a:gd name="connsiteX247" fmla="*/ 9359615 w 16174551"/>
              <a:gd name="connsiteY247" fmla="*/ 10586942 h 22710353"/>
              <a:gd name="connsiteX248" fmla="*/ 8865957 w 16174551"/>
              <a:gd name="connsiteY248" fmla="*/ 12218823 h 22710353"/>
              <a:gd name="connsiteX249" fmla="*/ 6645283 w 16174551"/>
              <a:gd name="connsiteY249" fmla="*/ 13374020 h 22710353"/>
              <a:gd name="connsiteX250" fmla="*/ 6645021 w 16174551"/>
              <a:gd name="connsiteY250" fmla="*/ 13373889 h 22710353"/>
              <a:gd name="connsiteX251" fmla="*/ 4554627 w 16174551"/>
              <a:gd name="connsiteY251" fmla="*/ 14356316 h 22710353"/>
              <a:gd name="connsiteX252" fmla="*/ 3842002 w 16174551"/>
              <a:gd name="connsiteY252" fmla="*/ 15758363 h 22710353"/>
              <a:gd name="connsiteX253" fmla="*/ 3552399 w 16174551"/>
              <a:gd name="connsiteY253" fmla="*/ 17890621 h 22710353"/>
              <a:gd name="connsiteX254" fmla="*/ 3539319 w 16174551"/>
              <a:gd name="connsiteY254" fmla="*/ 17890621 h 22710353"/>
              <a:gd name="connsiteX255" fmla="*/ 3829445 w 16174551"/>
              <a:gd name="connsiteY255" fmla="*/ 15754960 h 22710353"/>
              <a:gd name="connsiteX256" fmla="*/ 4545471 w 16174551"/>
              <a:gd name="connsiteY256" fmla="*/ 14347024 h 22710353"/>
              <a:gd name="connsiteX257" fmla="*/ 6641359 w 16174551"/>
              <a:gd name="connsiteY257" fmla="*/ 13361324 h 22710353"/>
              <a:gd name="connsiteX258" fmla="*/ 8855363 w 16174551"/>
              <a:gd name="connsiteY258" fmla="*/ 12210839 h 22710353"/>
              <a:gd name="connsiteX259" fmla="*/ 9346535 w 16174551"/>
              <a:gd name="connsiteY259" fmla="*/ 10585371 h 22710353"/>
              <a:gd name="connsiteX260" fmla="*/ 9408667 w 16174551"/>
              <a:gd name="connsiteY260" fmla="*/ 10021516 h 22710353"/>
              <a:gd name="connsiteX261" fmla="*/ 10285845 w 16174551"/>
              <a:gd name="connsiteY261" fmla="*/ 5809750 h 22710353"/>
              <a:gd name="connsiteX262" fmla="*/ 11691867 w 16174551"/>
              <a:gd name="connsiteY262" fmla="*/ 3810864 h 22710353"/>
              <a:gd name="connsiteX263" fmla="*/ 13977029 w 16174551"/>
              <a:gd name="connsiteY263" fmla="*/ 2651741 h 22710353"/>
              <a:gd name="connsiteX264" fmla="*/ 13777683 w 16174551"/>
              <a:gd name="connsiteY264" fmla="*/ 2210003 h 22710353"/>
              <a:gd name="connsiteX265" fmla="*/ 13780037 w 16174551"/>
              <a:gd name="connsiteY265" fmla="*/ 2222830 h 22710353"/>
              <a:gd name="connsiteX266" fmla="*/ 11434181 w 16174551"/>
              <a:gd name="connsiteY266" fmla="*/ 3352504 h 22710353"/>
              <a:gd name="connsiteX267" fmla="*/ 9979369 w 16174551"/>
              <a:gd name="connsiteY267" fmla="*/ 5346809 h 22710353"/>
              <a:gd name="connsiteX268" fmla="*/ 9045553 w 16174551"/>
              <a:gd name="connsiteY268" fmla="*/ 9591557 h 22710353"/>
              <a:gd name="connsiteX269" fmla="*/ 8977143 w 16174551"/>
              <a:gd name="connsiteY269" fmla="*/ 10161563 h 22710353"/>
              <a:gd name="connsiteX270" fmla="*/ 8457191 w 16174551"/>
              <a:gd name="connsiteY270" fmla="*/ 11804963 h 22710353"/>
              <a:gd name="connsiteX271" fmla="*/ 6171115 w 16174551"/>
              <a:gd name="connsiteY271" fmla="*/ 12934899 h 22710353"/>
              <a:gd name="connsiteX272" fmla="*/ 4020027 w 16174551"/>
              <a:gd name="connsiteY272" fmla="*/ 13892196 h 22710353"/>
              <a:gd name="connsiteX273" fmla="*/ 4020027 w 16174551"/>
              <a:gd name="connsiteY273" fmla="*/ 13892065 h 22710353"/>
              <a:gd name="connsiteX274" fmla="*/ 3277579 w 16174551"/>
              <a:gd name="connsiteY274" fmla="*/ 15298955 h 22710353"/>
              <a:gd name="connsiteX275" fmla="*/ 2962600 w 16174551"/>
              <a:gd name="connsiteY275" fmla="*/ 17452808 h 22710353"/>
              <a:gd name="connsiteX276" fmla="*/ 2949520 w 16174551"/>
              <a:gd name="connsiteY276" fmla="*/ 17452547 h 22710353"/>
              <a:gd name="connsiteX277" fmla="*/ 3265021 w 16174551"/>
              <a:gd name="connsiteY277" fmla="*/ 15295420 h 22710353"/>
              <a:gd name="connsiteX278" fmla="*/ 4011002 w 16174551"/>
              <a:gd name="connsiteY278" fmla="*/ 13882773 h 22710353"/>
              <a:gd name="connsiteX279" fmla="*/ 6167713 w 16174551"/>
              <a:gd name="connsiteY279" fmla="*/ 12922202 h 22710353"/>
              <a:gd name="connsiteX280" fmla="*/ 8446859 w 16174551"/>
              <a:gd name="connsiteY280" fmla="*/ 11796848 h 22710353"/>
              <a:gd name="connsiteX281" fmla="*/ 8964061 w 16174551"/>
              <a:gd name="connsiteY281" fmla="*/ 10159862 h 22710353"/>
              <a:gd name="connsiteX282" fmla="*/ 9032473 w 16174551"/>
              <a:gd name="connsiteY282" fmla="*/ 9589986 h 22710353"/>
              <a:gd name="connsiteX283" fmla="*/ 9967335 w 16174551"/>
              <a:gd name="connsiteY283" fmla="*/ 5341443 h 22710353"/>
              <a:gd name="connsiteX284" fmla="*/ 11425547 w 16174551"/>
              <a:gd name="connsiteY284" fmla="*/ 3342687 h 22710353"/>
              <a:gd name="connsiteX285" fmla="*/ 13777683 w 16174551"/>
              <a:gd name="connsiteY285" fmla="*/ 2210003 h 22710353"/>
              <a:gd name="connsiteX286" fmla="*/ 13578467 w 16174551"/>
              <a:gd name="connsiteY286" fmla="*/ 1768004 h 22710353"/>
              <a:gd name="connsiteX287" fmla="*/ 13580559 w 16174551"/>
              <a:gd name="connsiteY287" fmla="*/ 1780962 h 22710353"/>
              <a:gd name="connsiteX288" fmla="*/ 11167731 w 16174551"/>
              <a:gd name="connsiteY288" fmla="*/ 2884458 h 22710353"/>
              <a:gd name="connsiteX289" fmla="*/ 9660859 w 16174551"/>
              <a:gd name="connsiteY289" fmla="*/ 4878500 h 22710353"/>
              <a:gd name="connsiteX290" fmla="*/ 8669359 w 16174551"/>
              <a:gd name="connsiteY290" fmla="*/ 9160294 h 22710353"/>
              <a:gd name="connsiteX291" fmla="*/ 8594537 w 16174551"/>
              <a:gd name="connsiteY291" fmla="*/ 9736054 h 22710353"/>
              <a:gd name="connsiteX292" fmla="*/ 8048427 w 16174551"/>
              <a:gd name="connsiteY292" fmla="*/ 11390971 h 22710353"/>
              <a:gd name="connsiteX293" fmla="*/ 5697079 w 16174551"/>
              <a:gd name="connsiteY293" fmla="*/ 12495646 h 22710353"/>
              <a:gd name="connsiteX294" fmla="*/ 3485297 w 16174551"/>
              <a:gd name="connsiteY294" fmla="*/ 13427945 h 22710353"/>
              <a:gd name="connsiteX295" fmla="*/ 3485035 w 16174551"/>
              <a:gd name="connsiteY295" fmla="*/ 13428075 h 22710353"/>
              <a:gd name="connsiteX296" fmla="*/ 2712894 w 16174551"/>
              <a:gd name="connsiteY296" fmla="*/ 14839677 h 22710353"/>
              <a:gd name="connsiteX297" fmla="*/ 2372539 w 16174551"/>
              <a:gd name="connsiteY297" fmla="*/ 17014996 h 22710353"/>
              <a:gd name="connsiteX298" fmla="*/ 2359459 w 16174551"/>
              <a:gd name="connsiteY298" fmla="*/ 17014603 h 22710353"/>
              <a:gd name="connsiteX299" fmla="*/ 2700467 w 16174551"/>
              <a:gd name="connsiteY299" fmla="*/ 14836012 h 22710353"/>
              <a:gd name="connsiteX300" fmla="*/ 3476272 w 16174551"/>
              <a:gd name="connsiteY300" fmla="*/ 13418520 h 22710353"/>
              <a:gd name="connsiteX301" fmla="*/ 5693677 w 16174551"/>
              <a:gd name="connsiteY301" fmla="*/ 12483081 h 22710353"/>
              <a:gd name="connsiteX302" fmla="*/ 8038093 w 16174551"/>
              <a:gd name="connsiteY302" fmla="*/ 11382856 h 22710353"/>
              <a:gd name="connsiteX303" fmla="*/ 8581457 w 16174551"/>
              <a:gd name="connsiteY303" fmla="*/ 9734353 h 22710353"/>
              <a:gd name="connsiteX304" fmla="*/ 8656279 w 16174551"/>
              <a:gd name="connsiteY304" fmla="*/ 9158593 h 22710353"/>
              <a:gd name="connsiteX305" fmla="*/ 9648955 w 16174551"/>
              <a:gd name="connsiteY305" fmla="*/ 4873003 h 22710353"/>
              <a:gd name="connsiteX306" fmla="*/ 11159359 w 16174551"/>
              <a:gd name="connsiteY306" fmla="*/ 2874380 h 22710353"/>
              <a:gd name="connsiteX307" fmla="*/ 13578467 w 16174551"/>
              <a:gd name="connsiteY307" fmla="*/ 1768004 h 22710353"/>
              <a:gd name="connsiteX308" fmla="*/ 13378989 w 16174551"/>
              <a:gd name="connsiteY308" fmla="*/ 1325999 h 22710353"/>
              <a:gd name="connsiteX309" fmla="*/ 13380819 w 16174551"/>
              <a:gd name="connsiteY309" fmla="*/ 1338957 h 22710353"/>
              <a:gd name="connsiteX310" fmla="*/ 10901151 w 16174551"/>
              <a:gd name="connsiteY310" fmla="*/ 2416145 h 22710353"/>
              <a:gd name="connsiteX311" fmla="*/ 9342219 w 16174551"/>
              <a:gd name="connsiteY311" fmla="*/ 4410057 h 22710353"/>
              <a:gd name="connsiteX312" fmla="*/ 8293031 w 16174551"/>
              <a:gd name="connsiteY312" fmla="*/ 8728628 h 22710353"/>
              <a:gd name="connsiteX313" fmla="*/ 8211933 w 16174551"/>
              <a:gd name="connsiteY313" fmla="*/ 9310415 h 22710353"/>
              <a:gd name="connsiteX314" fmla="*/ 7639531 w 16174551"/>
              <a:gd name="connsiteY314" fmla="*/ 10976981 h 22710353"/>
              <a:gd name="connsiteX315" fmla="*/ 5222910 w 16174551"/>
              <a:gd name="connsiteY315" fmla="*/ 12056395 h 22710353"/>
              <a:gd name="connsiteX316" fmla="*/ 2950435 w 16174551"/>
              <a:gd name="connsiteY316" fmla="*/ 12963694 h 22710353"/>
              <a:gd name="connsiteX317" fmla="*/ 2950697 w 16174551"/>
              <a:gd name="connsiteY317" fmla="*/ 12963955 h 22710353"/>
              <a:gd name="connsiteX318" fmla="*/ 2148732 w 16174551"/>
              <a:gd name="connsiteY318" fmla="*/ 14380399 h 22710353"/>
              <a:gd name="connsiteX319" fmla="*/ 1783001 w 16174551"/>
              <a:gd name="connsiteY319" fmla="*/ 16577185 h 22710353"/>
              <a:gd name="connsiteX320" fmla="*/ 1769921 w 16174551"/>
              <a:gd name="connsiteY320" fmla="*/ 16576661 h 22710353"/>
              <a:gd name="connsiteX321" fmla="*/ 2136306 w 16174551"/>
              <a:gd name="connsiteY321" fmla="*/ 14376474 h 22710353"/>
              <a:gd name="connsiteX322" fmla="*/ 2941933 w 16174551"/>
              <a:gd name="connsiteY322" fmla="*/ 12954139 h 22710353"/>
              <a:gd name="connsiteX323" fmla="*/ 5220162 w 16174551"/>
              <a:gd name="connsiteY323" fmla="*/ 12043830 h 22710353"/>
              <a:gd name="connsiteX324" fmla="*/ 7629719 w 16174551"/>
              <a:gd name="connsiteY324" fmla="*/ 10968735 h 22710353"/>
              <a:gd name="connsiteX325" fmla="*/ 8199115 w 16174551"/>
              <a:gd name="connsiteY325" fmla="*/ 9308714 h 22710353"/>
              <a:gd name="connsiteX326" fmla="*/ 8280213 w 16174551"/>
              <a:gd name="connsiteY326" fmla="*/ 8727059 h 22710353"/>
              <a:gd name="connsiteX327" fmla="*/ 9330577 w 16174551"/>
              <a:gd name="connsiteY327" fmla="*/ 4404560 h 22710353"/>
              <a:gd name="connsiteX328" fmla="*/ 10893041 w 16174551"/>
              <a:gd name="connsiteY328" fmla="*/ 2406067 h 22710353"/>
              <a:gd name="connsiteX329" fmla="*/ 13378989 w 16174551"/>
              <a:gd name="connsiteY329" fmla="*/ 1325999 h 22710353"/>
              <a:gd name="connsiteX330" fmla="*/ 13179903 w 16174551"/>
              <a:gd name="connsiteY330" fmla="*/ 884004 h 22710353"/>
              <a:gd name="connsiteX331" fmla="*/ 13181473 w 16174551"/>
              <a:gd name="connsiteY331" fmla="*/ 896961 h 22710353"/>
              <a:gd name="connsiteX332" fmla="*/ 10634833 w 16174551"/>
              <a:gd name="connsiteY332" fmla="*/ 1947972 h 22710353"/>
              <a:gd name="connsiteX333" fmla="*/ 9023839 w 16174551"/>
              <a:gd name="connsiteY333" fmla="*/ 3941752 h 22710353"/>
              <a:gd name="connsiteX334" fmla="*/ 7916967 w 16174551"/>
              <a:gd name="connsiteY334" fmla="*/ 8297366 h 22710353"/>
              <a:gd name="connsiteX335" fmla="*/ 7829459 w 16174551"/>
              <a:gd name="connsiteY335" fmla="*/ 8885043 h 22710353"/>
              <a:gd name="connsiteX336" fmla="*/ 7230895 w 16174551"/>
              <a:gd name="connsiteY336" fmla="*/ 10563120 h 22710353"/>
              <a:gd name="connsiteX337" fmla="*/ 4748873 w 16174551"/>
              <a:gd name="connsiteY337" fmla="*/ 11617274 h 22710353"/>
              <a:gd name="connsiteX338" fmla="*/ 2415705 w 16174551"/>
              <a:gd name="connsiteY338" fmla="*/ 12499442 h 22710353"/>
              <a:gd name="connsiteX339" fmla="*/ 2415967 w 16174551"/>
              <a:gd name="connsiteY339" fmla="*/ 12499573 h 22710353"/>
              <a:gd name="connsiteX340" fmla="*/ 1584309 w 16174551"/>
              <a:gd name="connsiteY340" fmla="*/ 13920729 h 22710353"/>
              <a:gd name="connsiteX341" fmla="*/ 1193071 w 16174551"/>
              <a:gd name="connsiteY341" fmla="*/ 16138848 h 22710353"/>
              <a:gd name="connsiteX342" fmla="*/ 1179991 w 16174551"/>
              <a:gd name="connsiteY342" fmla="*/ 16138324 h 22710353"/>
              <a:gd name="connsiteX343" fmla="*/ 1571752 w 16174551"/>
              <a:gd name="connsiteY343" fmla="*/ 13916672 h 22710353"/>
              <a:gd name="connsiteX344" fmla="*/ 2407334 w 16174551"/>
              <a:gd name="connsiteY344" fmla="*/ 12489626 h 22710353"/>
              <a:gd name="connsiteX345" fmla="*/ 4746257 w 16174551"/>
              <a:gd name="connsiteY345" fmla="*/ 11604577 h 22710353"/>
              <a:gd name="connsiteX346" fmla="*/ 7221087 w 16174551"/>
              <a:gd name="connsiteY346" fmla="*/ 10554613 h 22710353"/>
              <a:gd name="connsiteX347" fmla="*/ 7816641 w 16174551"/>
              <a:gd name="connsiteY347" fmla="*/ 8883080 h 22710353"/>
              <a:gd name="connsiteX348" fmla="*/ 7904149 w 16174551"/>
              <a:gd name="connsiteY348" fmla="*/ 8295534 h 22710353"/>
              <a:gd name="connsiteX349" fmla="*/ 9012327 w 16174551"/>
              <a:gd name="connsiteY349" fmla="*/ 3935993 h 22710353"/>
              <a:gd name="connsiteX350" fmla="*/ 10626983 w 16174551"/>
              <a:gd name="connsiteY350" fmla="*/ 1937632 h 22710353"/>
              <a:gd name="connsiteX351" fmla="*/ 13179903 w 16174551"/>
              <a:gd name="connsiteY351" fmla="*/ 884004 h 22710353"/>
              <a:gd name="connsiteX352" fmla="*/ 12980687 w 16174551"/>
              <a:gd name="connsiteY352" fmla="*/ 442133 h 22710353"/>
              <a:gd name="connsiteX353" fmla="*/ 12982127 w 16174551"/>
              <a:gd name="connsiteY353" fmla="*/ 455091 h 22710353"/>
              <a:gd name="connsiteX354" fmla="*/ 10368643 w 16174551"/>
              <a:gd name="connsiteY354" fmla="*/ 1479925 h 22710353"/>
              <a:gd name="connsiteX355" fmla="*/ 8705591 w 16174551"/>
              <a:gd name="connsiteY355" fmla="*/ 3473574 h 22710353"/>
              <a:gd name="connsiteX356" fmla="*/ 7540903 w 16174551"/>
              <a:gd name="connsiteY356" fmla="*/ 7865964 h 22710353"/>
              <a:gd name="connsiteX357" fmla="*/ 7446987 w 16174551"/>
              <a:gd name="connsiteY357" fmla="*/ 8459533 h 22710353"/>
              <a:gd name="connsiteX358" fmla="*/ 6822131 w 16174551"/>
              <a:gd name="connsiteY358" fmla="*/ 10149130 h 22710353"/>
              <a:gd name="connsiteX359" fmla="*/ 4274836 w 16174551"/>
              <a:gd name="connsiteY359" fmla="*/ 11178023 h 22710353"/>
              <a:gd name="connsiteX360" fmla="*/ 1880975 w 16174551"/>
              <a:gd name="connsiteY360" fmla="*/ 12035192 h 22710353"/>
              <a:gd name="connsiteX361" fmla="*/ 1881105 w 16174551"/>
              <a:gd name="connsiteY361" fmla="*/ 12035323 h 22710353"/>
              <a:gd name="connsiteX362" fmla="*/ 1019624 w 16174551"/>
              <a:gd name="connsiteY362" fmla="*/ 13461321 h 22710353"/>
              <a:gd name="connsiteX363" fmla="*/ 603010 w 16174551"/>
              <a:gd name="connsiteY363" fmla="*/ 15700905 h 22710353"/>
              <a:gd name="connsiteX364" fmla="*/ 589930 w 16174551"/>
              <a:gd name="connsiteY364" fmla="*/ 15700252 h 22710353"/>
              <a:gd name="connsiteX365" fmla="*/ 1007198 w 16174551"/>
              <a:gd name="connsiteY365" fmla="*/ 13457134 h 22710353"/>
              <a:gd name="connsiteX366" fmla="*/ 1338396 w 16174551"/>
              <a:gd name="connsiteY366" fmla="*/ 12681767 h 22710353"/>
              <a:gd name="connsiteX367" fmla="*/ 1872734 w 16174551"/>
              <a:gd name="connsiteY367" fmla="*/ 12025245 h 22710353"/>
              <a:gd name="connsiteX368" fmla="*/ 4272481 w 16174551"/>
              <a:gd name="connsiteY368" fmla="*/ 11165326 h 22710353"/>
              <a:gd name="connsiteX369" fmla="*/ 6812583 w 16174551"/>
              <a:gd name="connsiteY369" fmla="*/ 10140624 h 22710353"/>
              <a:gd name="connsiteX370" fmla="*/ 7434299 w 16174551"/>
              <a:gd name="connsiteY370" fmla="*/ 8457570 h 22710353"/>
              <a:gd name="connsiteX371" fmla="*/ 7528085 w 16174551"/>
              <a:gd name="connsiteY371" fmla="*/ 7864003 h 22710353"/>
              <a:gd name="connsiteX372" fmla="*/ 8693951 w 16174551"/>
              <a:gd name="connsiteY372" fmla="*/ 3467684 h 22710353"/>
              <a:gd name="connsiteX373" fmla="*/ 10360795 w 16174551"/>
              <a:gd name="connsiteY373" fmla="*/ 1469454 h 22710353"/>
              <a:gd name="connsiteX374" fmla="*/ 12980687 w 16174551"/>
              <a:gd name="connsiteY374" fmla="*/ 442133 h 22710353"/>
              <a:gd name="connsiteX375" fmla="*/ 12781211 w 16174551"/>
              <a:gd name="connsiteY375" fmla="*/ 0 h 22710353"/>
              <a:gd name="connsiteX376" fmla="*/ 12782387 w 16174551"/>
              <a:gd name="connsiteY376" fmla="*/ 13089 h 22710353"/>
              <a:gd name="connsiteX377" fmla="*/ 10101933 w 16174551"/>
              <a:gd name="connsiteY377" fmla="*/ 1011484 h 22710353"/>
              <a:gd name="connsiteX378" fmla="*/ 8386819 w 16174551"/>
              <a:gd name="connsiteY378" fmla="*/ 3005002 h 22710353"/>
              <a:gd name="connsiteX379" fmla="*/ 7164447 w 16174551"/>
              <a:gd name="connsiteY379" fmla="*/ 7434433 h 22710353"/>
              <a:gd name="connsiteX380" fmla="*/ 7064251 w 16174551"/>
              <a:gd name="connsiteY380" fmla="*/ 8033890 h 22710353"/>
              <a:gd name="connsiteX381" fmla="*/ 6413235 w 16174551"/>
              <a:gd name="connsiteY381" fmla="*/ 9735139 h 22710353"/>
              <a:gd name="connsiteX382" fmla="*/ 3800668 w 16174551"/>
              <a:gd name="connsiteY382" fmla="*/ 10738769 h 22710353"/>
              <a:gd name="connsiteX383" fmla="*/ 1346114 w 16174551"/>
              <a:gd name="connsiteY383" fmla="*/ 11570940 h 22710353"/>
              <a:gd name="connsiteX384" fmla="*/ 1346244 w 16174551"/>
              <a:gd name="connsiteY384" fmla="*/ 11570809 h 22710353"/>
              <a:gd name="connsiteX385" fmla="*/ 455070 w 16174551"/>
              <a:gd name="connsiteY385" fmla="*/ 13001520 h 22710353"/>
              <a:gd name="connsiteX386" fmla="*/ 13080 w 16174551"/>
              <a:gd name="connsiteY386" fmla="*/ 15262569 h 22710353"/>
              <a:gd name="connsiteX387" fmla="*/ 0 w 16174551"/>
              <a:gd name="connsiteY387" fmla="*/ 15261784 h 22710353"/>
              <a:gd name="connsiteX388" fmla="*/ 442644 w 16174551"/>
              <a:gd name="connsiteY388" fmla="*/ 12997201 h 22710353"/>
              <a:gd name="connsiteX389" fmla="*/ 786792 w 16174551"/>
              <a:gd name="connsiteY389" fmla="*/ 12217253 h 22710353"/>
              <a:gd name="connsiteX390" fmla="*/ 1338004 w 16174551"/>
              <a:gd name="connsiteY390" fmla="*/ 11560600 h 22710353"/>
              <a:gd name="connsiteX391" fmla="*/ 3798444 w 16174551"/>
              <a:gd name="connsiteY391" fmla="*/ 10725811 h 22710353"/>
              <a:gd name="connsiteX392" fmla="*/ 6403687 w 16174551"/>
              <a:gd name="connsiteY392" fmla="*/ 9726238 h 22710353"/>
              <a:gd name="connsiteX393" fmla="*/ 7051431 w 16174551"/>
              <a:gd name="connsiteY393" fmla="*/ 8031666 h 22710353"/>
              <a:gd name="connsiteX394" fmla="*/ 7151627 w 16174551"/>
              <a:gd name="connsiteY394" fmla="*/ 7432340 h 22710353"/>
              <a:gd name="connsiteX395" fmla="*/ 8375307 w 16174551"/>
              <a:gd name="connsiteY395" fmla="*/ 2998981 h 22710353"/>
              <a:gd name="connsiteX396" fmla="*/ 10094347 w 16174551"/>
              <a:gd name="connsiteY396" fmla="*/ 1001013 h 22710353"/>
              <a:gd name="connsiteX397" fmla="*/ 12781211 w 16174551"/>
              <a:gd name="connsiteY397" fmla="*/ 0 h 2271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16174551" h="22710353">
                <a:moveTo>
                  <a:pt x="16168543" y="7514159"/>
                </a:moveTo>
                <a:lnTo>
                  <a:pt x="16174551" y="7525795"/>
                </a:lnTo>
                <a:cubicBezTo>
                  <a:pt x="15030009" y="8125774"/>
                  <a:pt x="14164865" y="9379914"/>
                  <a:pt x="13800835" y="10966641"/>
                </a:cubicBezTo>
                <a:cubicBezTo>
                  <a:pt x="13516203" y="12207567"/>
                  <a:pt x="13538179" y="13509618"/>
                  <a:pt x="13559369" y="14768868"/>
                </a:cubicBezTo>
                <a:cubicBezTo>
                  <a:pt x="13562115" y="14932475"/>
                  <a:pt x="13564995" y="15101580"/>
                  <a:pt x="13567087" y="15267542"/>
                </a:cubicBezTo>
                <a:cubicBezTo>
                  <a:pt x="13574281" y="15823021"/>
                  <a:pt x="13563685" y="16319600"/>
                  <a:pt x="13361985" y="16771942"/>
                </a:cubicBezTo>
                <a:cubicBezTo>
                  <a:pt x="13073951" y="17418124"/>
                  <a:pt x="12456945" y="17818109"/>
                  <a:pt x="11860213" y="18204877"/>
                </a:cubicBezTo>
                <a:cubicBezTo>
                  <a:pt x="11320119" y="18555127"/>
                  <a:pt x="10761583" y="18917157"/>
                  <a:pt x="10437187" y="19462819"/>
                </a:cubicBezTo>
                <a:cubicBezTo>
                  <a:pt x="10180287" y="19895133"/>
                  <a:pt x="10096177" y="20411215"/>
                  <a:pt x="10051703" y="20812511"/>
                </a:cubicBezTo>
                <a:cubicBezTo>
                  <a:pt x="9981985" y="21441417"/>
                  <a:pt x="9978453" y="22079485"/>
                  <a:pt x="10041239" y="22709045"/>
                </a:cubicBezTo>
                <a:lnTo>
                  <a:pt x="10028291" y="22710353"/>
                </a:lnTo>
                <a:cubicBezTo>
                  <a:pt x="9965371" y="22079877"/>
                  <a:pt x="9968903" y="21440893"/>
                  <a:pt x="10038755" y="20811073"/>
                </a:cubicBezTo>
                <a:cubicBezTo>
                  <a:pt x="10083491" y="20408467"/>
                  <a:pt x="10167859" y="19890553"/>
                  <a:pt x="10426067" y="19456143"/>
                </a:cubicBezTo>
                <a:cubicBezTo>
                  <a:pt x="10752033" y="18907733"/>
                  <a:pt x="11311879" y="18544917"/>
                  <a:pt x="11853279" y="18193883"/>
                </a:cubicBezTo>
                <a:cubicBezTo>
                  <a:pt x="12448311" y="17808031"/>
                  <a:pt x="13063749" y="17409092"/>
                  <a:pt x="13350211" y="16766575"/>
                </a:cubicBezTo>
                <a:cubicBezTo>
                  <a:pt x="13550867" y="16316590"/>
                  <a:pt x="13561331" y="15821582"/>
                  <a:pt x="13554267" y="15267673"/>
                </a:cubicBezTo>
                <a:cubicBezTo>
                  <a:pt x="13552175" y="15101580"/>
                  <a:pt x="13549297" y="14932475"/>
                  <a:pt x="13546551" y="14768999"/>
                </a:cubicBezTo>
                <a:cubicBezTo>
                  <a:pt x="13525359" y="13508963"/>
                  <a:pt x="13503383" y="12205997"/>
                  <a:pt x="13788407" y="10963499"/>
                </a:cubicBezTo>
                <a:cubicBezTo>
                  <a:pt x="14130421" y="9472508"/>
                  <a:pt x="14914361" y="8274289"/>
                  <a:pt x="15956895" y="7634458"/>
                </a:cubicBezTo>
                <a:close/>
                <a:moveTo>
                  <a:pt x="16168795" y="7514015"/>
                </a:moveTo>
                <a:lnTo>
                  <a:pt x="16168543" y="7514159"/>
                </a:lnTo>
                <a:lnTo>
                  <a:pt x="16168535" y="7514145"/>
                </a:lnTo>
                <a:close/>
                <a:moveTo>
                  <a:pt x="15969449" y="7071878"/>
                </a:moveTo>
                <a:lnTo>
                  <a:pt x="15975205" y="7083658"/>
                </a:lnTo>
                <a:cubicBezTo>
                  <a:pt x="15349171" y="7386789"/>
                  <a:pt x="14807379" y="7863999"/>
                  <a:pt x="14364995" y="8502065"/>
                </a:cubicBezTo>
                <a:cubicBezTo>
                  <a:pt x="13971011" y="9070240"/>
                  <a:pt x="13665975" y="9760529"/>
                  <a:pt x="13482717" y="10498070"/>
                </a:cubicBezTo>
                <a:cubicBezTo>
                  <a:pt x="13172839" y="11745410"/>
                  <a:pt x="13178333" y="13063035"/>
                  <a:pt x="13183567" y="14337338"/>
                </a:cubicBezTo>
                <a:cubicBezTo>
                  <a:pt x="13184351" y="14502778"/>
                  <a:pt x="13185005" y="14673845"/>
                  <a:pt x="13185005" y="14841771"/>
                </a:cubicBezTo>
                <a:cubicBezTo>
                  <a:pt x="13185005" y="15403794"/>
                  <a:pt x="13167477" y="15905871"/>
                  <a:pt x="12953611" y="16357819"/>
                </a:cubicBezTo>
                <a:cubicBezTo>
                  <a:pt x="12648051" y="17003347"/>
                  <a:pt x="12006715" y="17390768"/>
                  <a:pt x="11386437" y="17765493"/>
                </a:cubicBezTo>
                <a:lnTo>
                  <a:pt x="11386437" y="17765625"/>
                </a:lnTo>
                <a:cubicBezTo>
                  <a:pt x="10824891" y="18104749"/>
                  <a:pt x="10244379" y="18455525"/>
                  <a:pt x="9902717" y="18998437"/>
                </a:cubicBezTo>
                <a:cubicBezTo>
                  <a:pt x="9632081" y="19428527"/>
                  <a:pt x="9538555" y="19948141"/>
                  <a:pt x="9487411" y="20352841"/>
                </a:cubicBezTo>
                <a:cubicBezTo>
                  <a:pt x="9407227" y="20986981"/>
                  <a:pt x="9395195" y="21632249"/>
                  <a:pt x="9451571" y="22270839"/>
                </a:cubicBezTo>
                <a:lnTo>
                  <a:pt x="9438491" y="22272017"/>
                </a:lnTo>
                <a:cubicBezTo>
                  <a:pt x="9382113" y="21632509"/>
                  <a:pt x="9394147" y="20986329"/>
                  <a:pt x="9474461" y="20351269"/>
                </a:cubicBezTo>
                <a:cubicBezTo>
                  <a:pt x="9525737" y="19945263"/>
                  <a:pt x="9619655" y="19423815"/>
                  <a:pt x="9891599" y="18991501"/>
                </a:cubicBezTo>
                <a:cubicBezTo>
                  <a:pt x="10234831" y="18445969"/>
                  <a:pt x="10816781" y="18094409"/>
                  <a:pt x="11379635" y="17754369"/>
                </a:cubicBezTo>
                <a:cubicBezTo>
                  <a:pt x="11998211" y="17380691"/>
                  <a:pt x="12637847" y="16994316"/>
                  <a:pt x="12941707" y="16352322"/>
                </a:cubicBezTo>
                <a:cubicBezTo>
                  <a:pt x="13154397" y="15902730"/>
                  <a:pt x="13171793" y="15402355"/>
                  <a:pt x="13171793" y="14841902"/>
                </a:cubicBezTo>
                <a:cubicBezTo>
                  <a:pt x="13171793" y="14673976"/>
                  <a:pt x="13171007" y="14502909"/>
                  <a:pt x="13170355" y="14337469"/>
                </a:cubicBezTo>
                <a:cubicBezTo>
                  <a:pt x="13165123" y="13062381"/>
                  <a:pt x="13159627" y="11743840"/>
                  <a:pt x="13469899" y="10494929"/>
                </a:cubicBezTo>
                <a:cubicBezTo>
                  <a:pt x="13653549" y="9755818"/>
                  <a:pt x="13959239" y="9064088"/>
                  <a:pt x="14354139" y="8494606"/>
                </a:cubicBezTo>
                <a:cubicBezTo>
                  <a:pt x="14797831" y="7854705"/>
                  <a:pt x="15341323" y="7375925"/>
                  <a:pt x="15969449" y="7071878"/>
                </a:cubicBezTo>
                <a:close/>
                <a:moveTo>
                  <a:pt x="15770235" y="6629881"/>
                </a:moveTo>
                <a:lnTo>
                  <a:pt x="15775597" y="6641794"/>
                </a:lnTo>
                <a:cubicBezTo>
                  <a:pt x="15126675" y="6931704"/>
                  <a:pt x="14562511" y="7400145"/>
                  <a:pt x="14098547" y="8033893"/>
                </a:cubicBezTo>
                <a:cubicBezTo>
                  <a:pt x="13685465" y="8598272"/>
                  <a:pt x="13362375" y="9288425"/>
                  <a:pt x="13164207" y="10029762"/>
                </a:cubicBezTo>
                <a:cubicBezTo>
                  <a:pt x="12829215" y="11283516"/>
                  <a:pt x="12818097" y="12616716"/>
                  <a:pt x="12807371" y="13905939"/>
                </a:cubicBezTo>
                <a:cubicBezTo>
                  <a:pt x="12805931" y="14073342"/>
                  <a:pt x="12804495" y="14246504"/>
                  <a:pt x="12802399" y="14416393"/>
                </a:cubicBezTo>
                <a:cubicBezTo>
                  <a:pt x="12795337" y="14984961"/>
                  <a:pt x="12771007" y="15492404"/>
                  <a:pt x="12544845" y="15943960"/>
                </a:cubicBezTo>
                <a:cubicBezTo>
                  <a:pt x="12221757" y="16588834"/>
                  <a:pt x="11556091" y="16963820"/>
                  <a:pt x="10912269" y="17326374"/>
                </a:cubicBezTo>
                <a:lnTo>
                  <a:pt x="10912139" y="17326636"/>
                </a:lnTo>
                <a:cubicBezTo>
                  <a:pt x="10329271" y="17654897"/>
                  <a:pt x="9726523" y="17994283"/>
                  <a:pt x="9367723" y="18534447"/>
                </a:cubicBezTo>
                <a:cubicBezTo>
                  <a:pt x="9083485" y="18962445"/>
                  <a:pt x="8980543" y="19485725"/>
                  <a:pt x="8922727" y="19893695"/>
                </a:cubicBezTo>
                <a:cubicBezTo>
                  <a:pt x="8832079" y="20533071"/>
                  <a:pt x="8811543" y="21185537"/>
                  <a:pt x="8861511" y="21833027"/>
                </a:cubicBezTo>
                <a:lnTo>
                  <a:pt x="8848429" y="21834075"/>
                </a:lnTo>
                <a:cubicBezTo>
                  <a:pt x="8798331" y="21185667"/>
                  <a:pt x="8818999" y="20532153"/>
                  <a:pt x="8909777" y="19891863"/>
                </a:cubicBezTo>
                <a:cubicBezTo>
                  <a:pt x="8967855" y="19482453"/>
                  <a:pt x="9071191" y="18957339"/>
                  <a:pt x="9356867" y="18527249"/>
                </a:cubicBezTo>
                <a:cubicBezTo>
                  <a:pt x="9717497" y="17984467"/>
                  <a:pt x="10321555" y="17644293"/>
                  <a:pt x="10905729" y="17315249"/>
                </a:cubicBezTo>
                <a:cubicBezTo>
                  <a:pt x="11547851" y="16953612"/>
                  <a:pt x="12211817" y="16579671"/>
                  <a:pt x="12532943" y="15938331"/>
                </a:cubicBezTo>
                <a:cubicBezTo>
                  <a:pt x="12757927" y="15489263"/>
                  <a:pt x="12782127" y="14983390"/>
                  <a:pt x="12789189" y="14416393"/>
                </a:cubicBezTo>
                <a:cubicBezTo>
                  <a:pt x="12791283" y="14246504"/>
                  <a:pt x="12792721" y="14073342"/>
                  <a:pt x="12794159" y="13905939"/>
                </a:cubicBezTo>
                <a:cubicBezTo>
                  <a:pt x="12804887" y="12615800"/>
                  <a:pt x="12816005" y="11281814"/>
                  <a:pt x="13151519" y="10026491"/>
                </a:cubicBezTo>
                <a:cubicBezTo>
                  <a:pt x="13350081" y="9283584"/>
                  <a:pt x="13673823" y="8591989"/>
                  <a:pt x="14087951" y="8026301"/>
                </a:cubicBezTo>
                <a:cubicBezTo>
                  <a:pt x="14553223" y="7390589"/>
                  <a:pt x="15119217" y="6920841"/>
                  <a:pt x="15770235" y="6629881"/>
                </a:cubicBezTo>
                <a:close/>
                <a:moveTo>
                  <a:pt x="15571019" y="6188141"/>
                </a:moveTo>
                <a:lnTo>
                  <a:pt x="15575989" y="6200182"/>
                </a:lnTo>
                <a:cubicBezTo>
                  <a:pt x="14904307" y="6477135"/>
                  <a:pt x="14317513" y="6936676"/>
                  <a:pt x="13832095" y="7566104"/>
                </a:cubicBezTo>
                <a:cubicBezTo>
                  <a:pt x="13399787" y="8126557"/>
                  <a:pt x="13058779" y="8816586"/>
                  <a:pt x="12845697" y="9561715"/>
                </a:cubicBezTo>
                <a:cubicBezTo>
                  <a:pt x="12485459" y="10821620"/>
                  <a:pt x="12457861" y="12170266"/>
                  <a:pt x="12431175" y="13474540"/>
                </a:cubicBezTo>
                <a:cubicBezTo>
                  <a:pt x="12427645" y="13643907"/>
                  <a:pt x="12424113" y="13819032"/>
                  <a:pt x="12419795" y="13991015"/>
                </a:cubicBezTo>
                <a:cubicBezTo>
                  <a:pt x="12405539" y="14566258"/>
                  <a:pt x="12374275" y="15079067"/>
                  <a:pt x="12135949" y="15530231"/>
                </a:cubicBezTo>
                <a:cubicBezTo>
                  <a:pt x="11795595" y="16174580"/>
                  <a:pt x="11105467" y="16536871"/>
                  <a:pt x="10438101" y="16887383"/>
                </a:cubicBezTo>
                <a:cubicBezTo>
                  <a:pt x="9833913" y="17204518"/>
                  <a:pt x="9209189" y="17532649"/>
                  <a:pt x="8833125" y="18070065"/>
                </a:cubicBezTo>
                <a:lnTo>
                  <a:pt x="8833125" y="18070457"/>
                </a:lnTo>
                <a:cubicBezTo>
                  <a:pt x="8535283" y="18496229"/>
                  <a:pt x="8422921" y="19023045"/>
                  <a:pt x="8358435" y="19434417"/>
                </a:cubicBezTo>
                <a:cubicBezTo>
                  <a:pt x="8257323" y="20079029"/>
                  <a:pt x="8228283" y="20738693"/>
                  <a:pt x="8271841" y="21395215"/>
                </a:cubicBezTo>
                <a:lnTo>
                  <a:pt x="8258761" y="21396129"/>
                </a:lnTo>
                <a:cubicBezTo>
                  <a:pt x="8215071" y="20738693"/>
                  <a:pt x="8244241" y="20078113"/>
                  <a:pt x="8345483" y="19432453"/>
                </a:cubicBezTo>
                <a:cubicBezTo>
                  <a:pt x="8410233" y="19019641"/>
                  <a:pt x="8522855" y="18490993"/>
                  <a:pt x="8822399" y="18062997"/>
                </a:cubicBezTo>
                <a:cubicBezTo>
                  <a:pt x="9200295" y="17522964"/>
                  <a:pt x="9826587" y="17194048"/>
                  <a:pt x="10432085" y="16876127"/>
                </a:cubicBezTo>
                <a:cubicBezTo>
                  <a:pt x="11097619" y="16526532"/>
                  <a:pt x="11785915" y="16165157"/>
                  <a:pt x="12124439" y="15524340"/>
                </a:cubicBezTo>
                <a:cubicBezTo>
                  <a:pt x="12361457" y="15075663"/>
                  <a:pt x="12392459" y="14564425"/>
                  <a:pt x="12406715" y="13990884"/>
                </a:cubicBezTo>
                <a:cubicBezTo>
                  <a:pt x="12411031" y="13819032"/>
                  <a:pt x="12414563" y="13643776"/>
                  <a:pt x="12418095" y="13474409"/>
                </a:cubicBezTo>
                <a:cubicBezTo>
                  <a:pt x="12444779" y="12169349"/>
                  <a:pt x="12472379" y="10819787"/>
                  <a:pt x="12833139" y="9558181"/>
                </a:cubicBezTo>
                <a:cubicBezTo>
                  <a:pt x="13046613" y="8811480"/>
                  <a:pt x="13388537" y="8119881"/>
                  <a:pt x="13821763" y="7558120"/>
                </a:cubicBezTo>
                <a:cubicBezTo>
                  <a:pt x="14308487" y="6926858"/>
                  <a:pt x="14897111" y="6465879"/>
                  <a:pt x="15571019" y="6188141"/>
                </a:cubicBezTo>
                <a:close/>
                <a:moveTo>
                  <a:pt x="15371933" y="5745877"/>
                </a:moveTo>
                <a:lnTo>
                  <a:pt x="15376643" y="5758049"/>
                </a:lnTo>
                <a:cubicBezTo>
                  <a:pt x="14681937" y="6021785"/>
                  <a:pt x="14072647" y="6472555"/>
                  <a:pt x="13565779" y="7097663"/>
                </a:cubicBezTo>
                <a:cubicBezTo>
                  <a:pt x="13114371" y="7654320"/>
                  <a:pt x="12755311" y="8344350"/>
                  <a:pt x="12527319" y="9093146"/>
                </a:cubicBezTo>
                <a:cubicBezTo>
                  <a:pt x="12141835" y="10359462"/>
                  <a:pt x="12097623" y="11723683"/>
                  <a:pt x="12054981" y="13043011"/>
                </a:cubicBezTo>
                <a:cubicBezTo>
                  <a:pt x="12049487" y="13214339"/>
                  <a:pt x="12043731" y="13391559"/>
                  <a:pt x="12037323" y="13565376"/>
                </a:cubicBezTo>
                <a:cubicBezTo>
                  <a:pt x="12015871" y="14147030"/>
                  <a:pt x="11977807" y="14665337"/>
                  <a:pt x="11727183" y="15116108"/>
                </a:cubicBezTo>
                <a:cubicBezTo>
                  <a:pt x="11369301" y="15759933"/>
                  <a:pt x="10654845" y="16109790"/>
                  <a:pt x="9963933" y="16448131"/>
                </a:cubicBezTo>
                <a:cubicBezTo>
                  <a:pt x="9338423" y="16754402"/>
                  <a:pt x="8691593" y="17071146"/>
                  <a:pt x="8298263" y="17605813"/>
                </a:cubicBezTo>
                <a:lnTo>
                  <a:pt x="8298263" y="17606077"/>
                </a:lnTo>
                <a:cubicBezTo>
                  <a:pt x="7986687" y="18029621"/>
                  <a:pt x="7864907" y="18559969"/>
                  <a:pt x="7793749" y="18974745"/>
                </a:cubicBezTo>
                <a:cubicBezTo>
                  <a:pt x="7682171" y="19624725"/>
                  <a:pt x="7644369" y="20291585"/>
                  <a:pt x="7681649" y="20957009"/>
                </a:cubicBezTo>
                <a:lnTo>
                  <a:pt x="7668569" y="20957793"/>
                </a:lnTo>
                <a:cubicBezTo>
                  <a:pt x="7631289" y="20291325"/>
                  <a:pt x="7669091" y="19623417"/>
                  <a:pt x="7780799" y="18972521"/>
                </a:cubicBezTo>
                <a:cubicBezTo>
                  <a:pt x="7852219" y="18556305"/>
                  <a:pt x="7974391" y="18023993"/>
                  <a:pt x="8287669" y="17598223"/>
                </a:cubicBezTo>
                <a:cubicBezTo>
                  <a:pt x="8682961" y="17060937"/>
                  <a:pt x="9331231" y="16743408"/>
                  <a:pt x="9958179" y="16436482"/>
                </a:cubicBezTo>
                <a:cubicBezTo>
                  <a:pt x="10647259" y="16099059"/>
                  <a:pt x="11359883" y="15750248"/>
                  <a:pt x="11715803" y="15109955"/>
                </a:cubicBezTo>
                <a:cubicBezTo>
                  <a:pt x="11964987" y="14661672"/>
                  <a:pt x="12002921" y="14145067"/>
                  <a:pt x="12024243" y="13564982"/>
                </a:cubicBezTo>
                <a:cubicBezTo>
                  <a:pt x="12030651" y="13391166"/>
                  <a:pt x="12036407" y="13214078"/>
                  <a:pt x="12041899" y="13042749"/>
                </a:cubicBezTo>
                <a:cubicBezTo>
                  <a:pt x="12084675" y="11722636"/>
                  <a:pt x="12128755" y="10357500"/>
                  <a:pt x="12514759" y="9089481"/>
                </a:cubicBezTo>
                <a:cubicBezTo>
                  <a:pt x="12743147" y="8339114"/>
                  <a:pt x="13103121" y="7647514"/>
                  <a:pt x="13555575" y="7089548"/>
                </a:cubicBezTo>
                <a:cubicBezTo>
                  <a:pt x="14064013" y="6462607"/>
                  <a:pt x="14675135" y="6010528"/>
                  <a:pt x="15371933" y="5745877"/>
                </a:cubicBezTo>
                <a:close/>
                <a:moveTo>
                  <a:pt x="15172847" y="5303745"/>
                </a:moveTo>
                <a:lnTo>
                  <a:pt x="15177165" y="5316048"/>
                </a:lnTo>
                <a:cubicBezTo>
                  <a:pt x="14459699" y="5566825"/>
                  <a:pt x="13827911" y="6008695"/>
                  <a:pt x="13299459" y="6629486"/>
                </a:cubicBezTo>
                <a:cubicBezTo>
                  <a:pt x="12828823" y="7182346"/>
                  <a:pt x="12451713" y="7872245"/>
                  <a:pt x="12208939" y="8624837"/>
                </a:cubicBezTo>
                <a:cubicBezTo>
                  <a:pt x="11798211" y="9897437"/>
                  <a:pt x="11737649" y="11277102"/>
                  <a:pt x="11678917" y="12611481"/>
                </a:cubicBezTo>
                <a:cubicBezTo>
                  <a:pt x="11671199" y="12784904"/>
                  <a:pt x="11663351" y="12964087"/>
                  <a:pt x="11654851" y="13139866"/>
                </a:cubicBezTo>
                <a:cubicBezTo>
                  <a:pt x="11626335" y="13728197"/>
                  <a:pt x="11581337" y="14251870"/>
                  <a:pt x="11318551" y="14702248"/>
                </a:cubicBezTo>
                <a:cubicBezTo>
                  <a:pt x="10943139" y="15345550"/>
                  <a:pt x="10204355" y="15682842"/>
                  <a:pt x="9489897" y="16009010"/>
                </a:cubicBezTo>
                <a:cubicBezTo>
                  <a:pt x="8842935" y="16304418"/>
                  <a:pt x="8174131" y="16609775"/>
                  <a:pt x="7763535" y="17141694"/>
                </a:cubicBezTo>
                <a:lnTo>
                  <a:pt x="7763795" y="17141563"/>
                </a:lnTo>
                <a:cubicBezTo>
                  <a:pt x="7438615" y="17563014"/>
                  <a:pt x="7307417" y="18096897"/>
                  <a:pt x="7229587" y="18515077"/>
                </a:cubicBezTo>
                <a:cubicBezTo>
                  <a:pt x="7107547" y="19170291"/>
                  <a:pt x="7061373" y="19844481"/>
                  <a:pt x="7092243" y="20518805"/>
                </a:cubicBezTo>
                <a:lnTo>
                  <a:pt x="7079163" y="20519329"/>
                </a:lnTo>
                <a:cubicBezTo>
                  <a:pt x="7048293" y="19843957"/>
                  <a:pt x="7094597" y="19168851"/>
                  <a:pt x="7216769" y="18512589"/>
                </a:cubicBezTo>
                <a:cubicBezTo>
                  <a:pt x="7294859" y="18093101"/>
                  <a:pt x="7426449" y="17557125"/>
                  <a:pt x="7753463" y="17133580"/>
                </a:cubicBezTo>
                <a:cubicBezTo>
                  <a:pt x="8166019" y="16599042"/>
                  <a:pt x="8836395" y="16292900"/>
                  <a:pt x="9484665" y="15996968"/>
                </a:cubicBezTo>
                <a:cubicBezTo>
                  <a:pt x="10197291" y="15671586"/>
                  <a:pt x="10934245" y="15335211"/>
                  <a:pt x="11307431" y="14695573"/>
                </a:cubicBezTo>
                <a:cubicBezTo>
                  <a:pt x="11568779" y="14247812"/>
                  <a:pt x="11613647" y="13725840"/>
                  <a:pt x="11642031" y="13139212"/>
                </a:cubicBezTo>
                <a:cubicBezTo>
                  <a:pt x="11650533" y="12963432"/>
                  <a:pt x="11658383" y="12784250"/>
                  <a:pt x="11665967" y="12610958"/>
                </a:cubicBezTo>
                <a:cubicBezTo>
                  <a:pt x="11724569" y="11275662"/>
                  <a:pt x="11785263" y="9895081"/>
                  <a:pt x="12196511" y="8620780"/>
                </a:cubicBezTo>
                <a:cubicBezTo>
                  <a:pt x="12439941" y="7866617"/>
                  <a:pt x="12817835" y="7175148"/>
                  <a:pt x="13289519" y="6620978"/>
                </a:cubicBezTo>
                <a:cubicBezTo>
                  <a:pt x="13819539" y="5998355"/>
                  <a:pt x="14453159" y="5555176"/>
                  <a:pt x="15172847" y="5303745"/>
                </a:cubicBezTo>
                <a:close/>
                <a:moveTo>
                  <a:pt x="14973499" y="4861875"/>
                </a:moveTo>
                <a:lnTo>
                  <a:pt x="14977425" y="4874309"/>
                </a:lnTo>
                <a:cubicBezTo>
                  <a:pt x="14237071" y="5111867"/>
                  <a:pt x="13582783" y="5544968"/>
                  <a:pt x="13032879" y="6161438"/>
                </a:cubicBezTo>
                <a:cubicBezTo>
                  <a:pt x="12543145" y="6710505"/>
                  <a:pt x="12147983" y="7400401"/>
                  <a:pt x="11890299" y="8156660"/>
                </a:cubicBezTo>
                <a:cubicBezTo>
                  <a:pt x="11454455" y="9435672"/>
                  <a:pt x="11377281" y="10830913"/>
                  <a:pt x="11302591" y="12180344"/>
                </a:cubicBezTo>
                <a:cubicBezTo>
                  <a:pt x="11292911" y="12355600"/>
                  <a:pt x="11282839" y="12536746"/>
                  <a:pt x="11272245" y="12714488"/>
                </a:cubicBezTo>
                <a:cubicBezTo>
                  <a:pt x="11236665" y="13309363"/>
                  <a:pt x="11184867" y="13838403"/>
                  <a:pt x="10909783" y="14288388"/>
                </a:cubicBezTo>
                <a:cubicBezTo>
                  <a:pt x="10516977" y="14931036"/>
                  <a:pt x="9753731" y="15255762"/>
                  <a:pt x="9015729" y="15569888"/>
                </a:cubicBezTo>
                <a:cubicBezTo>
                  <a:pt x="8347577" y="15854173"/>
                  <a:pt x="7656665" y="16148272"/>
                  <a:pt x="7228803" y="16677442"/>
                </a:cubicBezTo>
                <a:lnTo>
                  <a:pt x="7228935" y="16677311"/>
                </a:lnTo>
                <a:cubicBezTo>
                  <a:pt x="6890019" y="17096538"/>
                  <a:pt x="6749403" y="17634085"/>
                  <a:pt x="6664903" y="18055537"/>
                </a:cubicBezTo>
                <a:cubicBezTo>
                  <a:pt x="6532397" y="18715985"/>
                  <a:pt x="6477721" y="19397377"/>
                  <a:pt x="6502181" y="20080729"/>
                </a:cubicBezTo>
                <a:lnTo>
                  <a:pt x="6489101" y="20081253"/>
                </a:lnTo>
                <a:cubicBezTo>
                  <a:pt x="6464509" y="19396853"/>
                  <a:pt x="6519447" y="18714545"/>
                  <a:pt x="6652083" y="18053051"/>
                </a:cubicBezTo>
                <a:cubicBezTo>
                  <a:pt x="6736975" y="17630159"/>
                  <a:pt x="6878115" y="17090649"/>
                  <a:pt x="7218731" y="16669196"/>
                </a:cubicBezTo>
                <a:cubicBezTo>
                  <a:pt x="7648555" y="16137539"/>
                  <a:pt x="8341037" y="15842786"/>
                  <a:pt x="9010759" y="15557847"/>
                </a:cubicBezTo>
                <a:cubicBezTo>
                  <a:pt x="9746929" y="15244506"/>
                  <a:pt x="10508083" y="14920695"/>
                  <a:pt x="10898667" y="14281582"/>
                </a:cubicBezTo>
                <a:cubicBezTo>
                  <a:pt x="11172179" y="13834214"/>
                  <a:pt x="11223847" y="13306876"/>
                  <a:pt x="11259295" y="12713702"/>
                </a:cubicBezTo>
                <a:cubicBezTo>
                  <a:pt x="11269891" y="12536091"/>
                  <a:pt x="11279963" y="12354945"/>
                  <a:pt x="11289643" y="12179689"/>
                </a:cubicBezTo>
                <a:cubicBezTo>
                  <a:pt x="11364331" y="10829343"/>
                  <a:pt x="11441507" y="9433185"/>
                  <a:pt x="11878003" y="8152471"/>
                </a:cubicBezTo>
                <a:cubicBezTo>
                  <a:pt x="12136343" y="7394512"/>
                  <a:pt x="12532289" y="6703043"/>
                  <a:pt x="13023199" y="6152801"/>
                </a:cubicBezTo>
                <a:cubicBezTo>
                  <a:pt x="13574673" y="5534496"/>
                  <a:pt x="14230921" y="5100219"/>
                  <a:pt x="14973499" y="4861875"/>
                </a:cubicBezTo>
                <a:close/>
                <a:moveTo>
                  <a:pt x="14774023" y="4419747"/>
                </a:moveTo>
                <a:lnTo>
                  <a:pt x="14777687" y="4432312"/>
                </a:lnTo>
                <a:cubicBezTo>
                  <a:pt x="14014571" y="4656781"/>
                  <a:pt x="13337787" y="5081113"/>
                  <a:pt x="12766299" y="5693264"/>
                </a:cubicBezTo>
                <a:cubicBezTo>
                  <a:pt x="12257467" y="6238404"/>
                  <a:pt x="11844387" y="6928171"/>
                  <a:pt x="11571787" y="7688224"/>
                </a:cubicBezTo>
                <a:cubicBezTo>
                  <a:pt x="11110701" y="8973392"/>
                  <a:pt x="11017045" y="10384200"/>
                  <a:pt x="10926397" y="11748552"/>
                </a:cubicBezTo>
                <a:cubicBezTo>
                  <a:pt x="10914623" y="11925771"/>
                  <a:pt x="10902459" y="12109010"/>
                  <a:pt x="10889641" y="12288848"/>
                </a:cubicBezTo>
                <a:cubicBezTo>
                  <a:pt x="10846867" y="12890266"/>
                  <a:pt x="10788135" y="13424803"/>
                  <a:pt x="10500887" y="13874396"/>
                </a:cubicBezTo>
                <a:cubicBezTo>
                  <a:pt x="10090683" y="14516520"/>
                  <a:pt x="9303107" y="14828682"/>
                  <a:pt x="8541563" y="15130636"/>
                </a:cubicBezTo>
                <a:cubicBezTo>
                  <a:pt x="7852087" y="15404056"/>
                  <a:pt x="7139071" y="15686769"/>
                  <a:pt x="6693943" y="16213191"/>
                </a:cubicBezTo>
                <a:lnTo>
                  <a:pt x="6693679" y="16213060"/>
                </a:lnTo>
                <a:cubicBezTo>
                  <a:pt x="6508461" y="16432031"/>
                  <a:pt x="6273667" y="16787255"/>
                  <a:pt x="6099957" y="17595997"/>
                </a:cubicBezTo>
                <a:cubicBezTo>
                  <a:pt x="5957119" y="18261813"/>
                  <a:pt x="5893807" y="18950271"/>
                  <a:pt x="5911859" y="19642657"/>
                </a:cubicBezTo>
                <a:lnTo>
                  <a:pt x="5898779" y="19643049"/>
                </a:lnTo>
                <a:cubicBezTo>
                  <a:pt x="5880727" y="18949749"/>
                  <a:pt x="5944037" y="18260111"/>
                  <a:pt x="6087269" y="17593381"/>
                </a:cubicBezTo>
                <a:cubicBezTo>
                  <a:pt x="6261501" y="16781759"/>
                  <a:pt x="6497603" y="16424964"/>
                  <a:pt x="6683739" y="16204683"/>
                </a:cubicBezTo>
                <a:cubicBezTo>
                  <a:pt x="7130961" y="15675775"/>
                  <a:pt x="7845547" y="15392407"/>
                  <a:pt x="8536591" y="15118463"/>
                </a:cubicBezTo>
                <a:cubicBezTo>
                  <a:pt x="9296307" y="14817295"/>
                  <a:pt x="10081791" y="14505788"/>
                  <a:pt x="10489771" y="13867328"/>
                </a:cubicBezTo>
                <a:cubicBezTo>
                  <a:pt x="10775319" y="13420353"/>
                  <a:pt x="10833787" y="12887649"/>
                  <a:pt x="10876431" y="12287932"/>
                </a:cubicBezTo>
                <a:cubicBezTo>
                  <a:pt x="10889247" y="12108095"/>
                  <a:pt x="10901413" y="11924855"/>
                  <a:pt x="10913187" y="11747635"/>
                </a:cubicBezTo>
                <a:cubicBezTo>
                  <a:pt x="11003963" y="10382499"/>
                  <a:pt x="11097751" y="8970773"/>
                  <a:pt x="11559363" y="7683775"/>
                </a:cubicBezTo>
                <a:cubicBezTo>
                  <a:pt x="11832613" y="6922019"/>
                  <a:pt x="12246611" y="6230682"/>
                  <a:pt x="12756751" y="5684235"/>
                </a:cubicBezTo>
                <a:cubicBezTo>
                  <a:pt x="13329807" y="5070380"/>
                  <a:pt x="14008553" y="4644870"/>
                  <a:pt x="14774023" y="4419747"/>
                </a:cubicBezTo>
                <a:close/>
                <a:moveTo>
                  <a:pt x="14574675" y="3977875"/>
                </a:moveTo>
                <a:lnTo>
                  <a:pt x="14578077" y="3990571"/>
                </a:lnTo>
                <a:cubicBezTo>
                  <a:pt x="13792071" y="4201951"/>
                  <a:pt x="13092787" y="4617251"/>
                  <a:pt x="12499847" y="5225217"/>
                </a:cubicBezTo>
                <a:cubicBezTo>
                  <a:pt x="11971919" y="5766429"/>
                  <a:pt x="11540787" y="6456325"/>
                  <a:pt x="11253279" y="7220044"/>
                </a:cubicBezTo>
                <a:cubicBezTo>
                  <a:pt x="10767075" y="8511623"/>
                  <a:pt x="10656807" y="9938010"/>
                  <a:pt x="10550201" y="11317414"/>
                </a:cubicBezTo>
                <a:cubicBezTo>
                  <a:pt x="10536335" y="11496465"/>
                  <a:pt x="10522079" y="11681800"/>
                  <a:pt x="10507167" y="11863469"/>
                </a:cubicBezTo>
                <a:cubicBezTo>
                  <a:pt x="10457331" y="12471432"/>
                  <a:pt x="10391797" y="13011335"/>
                  <a:pt x="10092253" y="13460536"/>
                </a:cubicBezTo>
                <a:cubicBezTo>
                  <a:pt x="9664521" y="14102006"/>
                  <a:pt x="8852615" y="14401733"/>
                  <a:pt x="8067523" y="14691514"/>
                </a:cubicBezTo>
                <a:cubicBezTo>
                  <a:pt x="7356599" y="14953940"/>
                  <a:pt x="6621475" y="15225266"/>
                  <a:pt x="6159211" y="15749070"/>
                </a:cubicBezTo>
                <a:lnTo>
                  <a:pt x="6159079" y="15749201"/>
                </a:lnTo>
                <a:cubicBezTo>
                  <a:pt x="5966795" y="15967126"/>
                  <a:pt x="5722061" y="16321826"/>
                  <a:pt x="5535663" y="17136982"/>
                </a:cubicBezTo>
                <a:cubicBezTo>
                  <a:pt x="5382229" y="17808031"/>
                  <a:pt x="5310417" y="18503821"/>
                  <a:pt x="5322190" y="19204975"/>
                </a:cubicBezTo>
                <a:lnTo>
                  <a:pt x="5309109" y="19205235"/>
                </a:lnTo>
                <a:cubicBezTo>
                  <a:pt x="5297337" y="18502905"/>
                  <a:pt x="5369280" y="17806069"/>
                  <a:pt x="5522975" y="17133970"/>
                </a:cubicBezTo>
                <a:cubicBezTo>
                  <a:pt x="5710027" y="16315935"/>
                  <a:pt x="5956071" y="15959534"/>
                  <a:pt x="6149399" y="15740431"/>
                </a:cubicBezTo>
                <a:cubicBezTo>
                  <a:pt x="6613887" y="15214272"/>
                  <a:pt x="7350583" y="14942291"/>
                  <a:pt x="8062945" y="14679342"/>
                </a:cubicBezTo>
                <a:cubicBezTo>
                  <a:pt x="8846075" y="14390215"/>
                  <a:pt x="9656019" y="14091273"/>
                  <a:pt x="10081267" y="13453336"/>
                </a:cubicBezTo>
                <a:cubicBezTo>
                  <a:pt x="10378977" y="13006755"/>
                  <a:pt x="10444379" y="12468553"/>
                  <a:pt x="10494087" y="11862422"/>
                </a:cubicBezTo>
                <a:cubicBezTo>
                  <a:pt x="10508997" y="11680753"/>
                  <a:pt x="10523255" y="11495549"/>
                  <a:pt x="10537121" y="11316369"/>
                </a:cubicBezTo>
                <a:cubicBezTo>
                  <a:pt x="10643727" y="9936178"/>
                  <a:pt x="10754127" y="8508744"/>
                  <a:pt x="11240983" y="7215463"/>
                </a:cubicBezTo>
                <a:cubicBezTo>
                  <a:pt x="11529147" y="6450043"/>
                  <a:pt x="11961195" y="5758574"/>
                  <a:pt x="12490431" y="5216053"/>
                </a:cubicBezTo>
                <a:cubicBezTo>
                  <a:pt x="13085069" y="4606519"/>
                  <a:pt x="13786315" y="4189909"/>
                  <a:pt x="14574675" y="3977875"/>
                </a:cubicBezTo>
                <a:close/>
                <a:moveTo>
                  <a:pt x="14375591" y="3535875"/>
                </a:moveTo>
                <a:lnTo>
                  <a:pt x="14378731" y="3548571"/>
                </a:lnTo>
                <a:cubicBezTo>
                  <a:pt x="13569835" y="3746862"/>
                  <a:pt x="12848051" y="4153393"/>
                  <a:pt x="12233531" y="4757038"/>
                </a:cubicBezTo>
                <a:cubicBezTo>
                  <a:pt x="11686373" y="5294455"/>
                  <a:pt x="11237319" y="5984222"/>
                  <a:pt x="10934899" y="6751736"/>
                </a:cubicBezTo>
                <a:cubicBezTo>
                  <a:pt x="10423451" y="8049598"/>
                  <a:pt x="10296703" y="9491429"/>
                  <a:pt x="10174137" y="10885884"/>
                </a:cubicBezTo>
                <a:cubicBezTo>
                  <a:pt x="10158179" y="11067030"/>
                  <a:pt x="10141699" y="11254328"/>
                  <a:pt x="10124695" y="11437960"/>
                </a:cubicBezTo>
                <a:cubicBezTo>
                  <a:pt x="10067793" y="12052598"/>
                  <a:pt x="9995195" y="12597868"/>
                  <a:pt x="9683487" y="13046674"/>
                </a:cubicBezTo>
                <a:cubicBezTo>
                  <a:pt x="9238359" y="13687491"/>
                  <a:pt x="8402123" y="13974653"/>
                  <a:pt x="7593487" y="14252394"/>
                </a:cubicBezTo>
                <a:lnTo>
                  <a:pt x="7593619" y="14252525"/>
                </a:lnTo>
                <a:cubicBezTo>
                  <a:pt x="6861371" y="14503955"/>
                  <a:pt x="6104143" y="14763894"/>
                  <a:pt x="5624611" y="15284950"/>
                </a:cubicBezTo>
                <a:cubicBezTo>
                  <a:pt x="5425003" y="15501696"/>
                  <a:pt x="5170457" y="15855873"/>
                  <a:pt x="4971371" y="16677441"/>
                </a:cubicBezTo>
                <a:cubicBezTo>
                  <a:pt x="4807473" y="17353728"/>
                  <a:pt x="4727028" y="18056713"/>
                  <a:pt x="4732391" y="18767029"/>
                </a:cubicBezTo>
                <a:lnTo>
                  <a:pt x="4719310" y="18767029"/>
                </a:lnTo>
                <a:cubicBezTo>
                  <a:pt x="4713947" y="18055667"/>
                  <a:pt x="4794392" y="17351633"/>
                  <a:pt x="4958552" y="16674300"/>
                </a:cubicBezTo>
                <a:cubicBezTo>
                  <a:pt x="5158292" y="15849852"/>
                  <a:pt x="5414277" y="15493974"/>
                  <a:pt x="5614801" y="15276049"/>
                </a:cubicBezTo>
                <a:cubicBezTo>
                  <a:pt x="6096555" y="14752638"/>
                  <a:pt x="6855355" y="14492044"/>
                  <a:pt x="7589171" y="14240089"/>
                </a:cubicBezTo>
                <a:cubicBezTo>
                  <a:pt x="8395975" y="13963135"/>
                  <a:pt x="9230119" y="13676628"/>
                  <a:pt x="9672763" y="13039345"/>
                </a:cubicBezTo>
                <a:cubicBezTo>
                  <a:pt x="9982639" y="12593156"/>
                  <a:pt x="10054843" y="12049588"/>
                  <a:pt x="10111613" y="11436913"/>
                </a:cubicBezTo>
                <a:cubicBezTo>
                  <a:pt x="10128619" y="11253150"/>
                  <a:pt x="10145099" y="11065982"/>
                  <a:pt x="10161057" y="10884837"/>
                </a:cubicBezTo>
                <a:cubicBezTo>
                  <a:pt x="10283751" y="9489597"/>
                  <a:pt x="10410633" y="8046718"/>
                  <a:pt x="10922735" y="6747024"/>
                </a:cubicBezTo>
                <a:cubicBezTo>
                  <a:pt x="11225809" y="5977808"/>
                  <a:pt x="11675909" y="5286471"/>
                  <a:pt x="12224375" y="4747745"/>
                </a:cubicBezTo>
                <a:cubicBezTo>
                  <a:pt x="12840595" y="4142399"/>
                  <a:pt x="13564339" y="3734689"/>
                  <a:pt x="14375591" y="3535875"/>
                </a:cubicBezTo>
                <a:close/>
                <a:moveTo>
                  <a:pt x="14176245" y="3093744"/>
                </a:moveTo>
                <a:lnTo>
                  <a:pt x="14179123" y="3106571"/>
                </a:lnTo>
                <a:cubicBezTo>
                  <a:pt x="13347335" y="3291642"/>
                  <a:pt x="12603055" y="3689405"/>
                  <a:pt x="11967079" y="4288730"/>
                </a:cubicBezTo>
                <a:cubicBezTo>
                  <a:pt x="11400827" y="4822350"/>
                  <a:pt x="10933723" y="5512118"/>
                  <a:pt x="10616389" y="6283297"/>
                </a:cubicBezTo>
                <a:cubicBezTo>
                  <a:pt x="10079827" y="7587572"/>
                  <a:pt x="9936465" y="9044984"/>
                  <a:pt x="9797943" y="10454486"/>
                </a:cubicBezTo>
                <a:cubicBezTo>
                  <a:pt x="9780023" y="10637595"/>
                  <a:pt x="9761317" y="10826856"/>
                  <a:pt x="9742219" y="11012452"/>
                </a:cubicBezTo>
                <a:cubicBezTo>
                  <a:pt x="9678125" y="11633634"/>
                  <a:pt x="9598727" y="12184270"/>
                  <a:pt x="9274723" y="12632684"/>
                </a:cubicBezTo>
                <a:cubicBezTo>
                  <a:pt x="8812195" y="13272977"/>
                  <a:pt x="7951499" y="13547574"/>
                  <a:pt x="7119319" y="13813141"/>
                </a:cubicBezTo>
                <a:lnTo>
                  <a:pt x="7119319" y="13813010"/>
                </a:lnTo>
                <a:cubicBezTo>
                  <a:pt x="6365751" y="14053447"/>
                  <a:pt x="5586415" y="14302130"/>
                  <a:pt x="5089619" y="14820436"/>
                </a:cubicBezTo>
                <a:cubicBezTo>
                  <a:pt x="4882947" y="15036137"/>
                  <a:pt x="4618459" y="15389789"/>
                  <a:pt x="4406687" y="16217771"/>
                </a:cubicBezTo>
                <a:cubicBezTo>
                  <a:pt x="4232323" y="16899294"/>
                  <a:pt x="4143376" y="17609479"/>
                  <a:pt x="4142329" y="18328695"/>
                </a:cubicBezTo>
                <a:lnTo>
                  <a:pt x="4129249" y="18328695"/>
                </a:lnTo>
                <a:cubicBezTo>
                  <a:pt x="4130296" y="17608431"/>
                  <a:pt x="4219374" y="16897068"/>
                  <a:pt x="4393998" y="16214499"/>
                </a:cubicBezTo>
                <a:cubicBezTo>
                  <a:pt x="4606556" y="15383638"/>
                  <a:pt x="4872352" y="15028152"/>
                  <a:pt x="5080201" y="14811406"/>
                </a:cubicBezTo>
                <a:cubicBezTo>
                  <a:pt x="5579353" y="14290743"/>
                  <a:pt x="6360259" y="14041538"/>
                  <a:pt x="7115395" y="13800577"/>
                </a:cubicBezTo>
                <a:cubicBezTo>
                  <a:pt x="7945615" y="13535664"/>
                  <a:pt x="8804087" y="13261720"/>
                  <a:pt x="9264127" y="12624962"/>
                </a:cubicBezTo>
                <a:cubicBezTo>
                  <a:pt x="9586169" y="12179166"/>
                  <a:pt x="9665307" y="11630231"/>
                  <a:pt x="9729139" y="11011012"/>
                </a:cubicBezTo>
                <a:cubicBezTo>
                  <a:pt x="9748235" y="10825416"/>
                  <a:pt x="9766811" y="10636156"/>
                  <a:pt x="9784863" y="10453177"/>
                </a:cubicBezTo>
                <a:cubicBezTo>
                  <a:pt x="9923515" y="9042758"/>
                  <a:pt x="10066877" y="7584431"/>
                  <a:pt x="10604223" y="6278322"/>
                </a:cubicBezTo>
                <a:cubicBezTo>
                  <a:pt x="10922211" y="5505311"/>
                  <a:pt x="11390361" y="4814105"/>
                  <a:pt x="11958055" y="4279175"/>
                </a:cubicBezTo>
                <a:cubicBezTo>
                  <a:pt x="12595859" y="3678278"/>
                  <a:pt x="13342101" y="3279471"/>
                  <a:pt x="14176245" y="3093744"/>
                </a:cubicBezTo>
                <a:close/>
                <a:moveTo>
                  <a:pt x="13977029" y="2651741"/>
                </a:moveTo>
                <a:lnTo>
                  <a:pt x="13979645" y="2664568"/>
                </a:lnTo>
                <a:cubicBezTo>
                  <a:pt x="13124967" y="2836682"/>
                  <a:pt x="12358187" y="3225544"/>
                  <a:pt x="11700631" y="3820549"/>
                </a:cubicBezTo>
                <a:cubicBezTo>
                  <a:pt x="11115147" y="4350375"/>
                  <a:pt x="10630123" y="5040011"/>
                  <a:pt x="10297879" y="5814985"/>
                </a:cubicBezTo>
                <a:cubicBezTo>
                  <a:pt x="9736071" y="7125543"/>
                  <a:pt x="9576227" y="8598530"/>
                  <a:pt x="9421747" y="10022956"/>
                </a:cubicBezTo>
                <a:cubicBezTo>
                  <a:pt x="9401603" y="10208028"/>
                  <a:pt x="9380935" y="10399382"/>
                  <a:pt x="9359615" y="10586942"/>
                </a:cubicBezTo>
                <a:cubicBezTo>
                  <a:pt x="9288457" y="11214800"/>
                  <a:pt x="9202127" y="11770802"/>
                  <a:pt x="8865957" y="12218823"/>
                </a:cubicBezTo>
                <a:cubicBezTo>
                  <a:pt x="8386035" y="12858461"/>
                  <a:pt x="7501007" y="13120625"/>
                  <a:pt x="6645283" y="13374020"/>
                </a:cubicBezTo>
                <a:lnTo>
                  <a:pt x="6645021" y="13373889"/>
                </a:lnTo>
                <a:cubicBezTo>
                  <a:pt x="5870003" y="13603462"/>
                  <a:pt x="5068690" y="13840757"/>
                  <a:pt x="4554627" y="14356316"/>
                </a:cubicBezTo>
                <a:cubicBezTo>
                  <a:pt x="4340761" y="14570838"/>
                  <a:pt x="4066463" y="14923967"/>
                  <a:pt x="3842002" y="15758363"/>
                </a:cubicBezTo>
                <a:cubicBezTo>
                  <a:pt x="3657174" y="16445250"/>
                  <a:pt x="3559725" y="17162635"/>
                  <a:pt x="3552399" y="17890621"/>
                </a:cubicBezTo>
                <a:lnTo>
                  <a:pt x="3539319" y="17890621"/>
                </a:lnTo>
                <a:cubicBezTo>
                  <a:pt x="3546775" y="17161327"/>
                  <a:pt x="3644355" y="16442895"/>
                  <a:pt x="3829445" y="15754960"/>
                </a:cubicBezTo>
                <a:cubicBezTo>
                  <a:pt x="4054691" y="14917554"/>
                  <a:pt x="4330427" y="14562723"/>
                  <a:pt x="4545471" y="14347024"/>
                </a:cubicBezTo>
                <a:cubicBezTo>
                  <a:pt x="5061889" y="13829108"/>
                  <a:pt x="5864769" y="13591290"/>
                  <a:pt x="6641359" y="13361324"/>
                </a:cubicBezTo>
                <a:cubicBezTo>
                  <a:pt x="7495123" y="13108453"/>
                  <a:pt x="8377923" y="12847074"/>
                  <a:pt x="8855363" y="12210839"/>
                </a:cubicBezTo>
                <a:cubicBezTo>
                  <a:pt x="9189569" y="11765435"/>
                  <a:pt x="9275507" y="11211136"/>
                  <a:pt x="9346535" y="10585371"/>
                </a:cubicBezTo>
                <a:cubicBezTo>
                  <a:pt x="9367855" y="10397812"/>
                  <a:pt x="9388655" y="10206457"/>
                  <a:pt x="9408667" y="10021516"/>
                </a:cubicBezTo>
                <a:cubicBezTo>
                  <a:pt x="9563279" y="8596044"/>
                  <a:pt x="9723253" y="7122141"/>
                  <a:pt x="10285845" y="5809750"/>
                </a:cubicBezTo>
                <a:cubicBezTo>
                  <a:pt x="10618875" y="5033076"/>
                  <a:pt x="11105075" y="4341867"/>
                  <a:pt x="11691867" y="3810864"/>
                </a:cubicBezTo>
                <a:cubicBezTo>
                  <a:pt x="12351255" y="3214287"/>
                  <a:pt x="13119995" y="2824248"/>
                  <a:pt x="13977029" y="2651741"/>
                </a:cubicBezTo>
                <a:close/>
                <a:moveTo>
                  <a:pt x="13777683" y="2210003"/>
                </a:moveTo>
                <a:lnTo>
                  <a:pt x="13780037" y="2222830"/>
                </a:lnTo>
                <a:cubicBezTo>
                  <a:pt x="12902467" y="2381725"/>
                  <a:pt x="12113189" y="2761817"/>
                  <a:pt x="11434181" y="3352504"/>
                </a:cubicBezTo>
                <a:cubicBezTo>
                  <a:pt x="10829601" y="3878533"/>
                  <a:pt x="10326527" y="4568038"/>
                  <a:pt x="9979369" y="5346809"/>
                </a:cubicBezTo>
                <a:cubicBezTo>
                  <a:pt x="9392315" y="6663649"/>
                  <a:pt x="9216123" y="8152080"/>
                  <a:pt x="9045553" y="9591557"/>
                </a:cubicBezTo>
                <a:cubicBezTo>
                  <a:pt x="9023447" y="9778593"/>
                  <a:pt x="9000555" y="9971911"/>
                  <a:pt x="8977143" y="10161563"/>
                </a:cubicBezTo>
                <a:cubicBezTo>
                  <a:pt x="8898791" y="10795835"/>
                  <a:pt x="8805527" y="11357334"/>
                  <a:pt x="8457191" y="11804963"/>
                </a:cubicBezTo>
                <a:cubicBezTo>
                  <a:pt x="7959741" y="12444078"/>
                  <a:pt x="7050385" y="12693545"/>
                  <a:pt x="6171115" y="12934899"/>
                </a:cubicBezTo>
                <a:cubicBezTo>
                  <a:pt x="5374774" y="13153347"/>
                  <a:pt x="4551357" y="13379386"/>
                  <a:pt x="4020027" y="13892196"/>
                </a:cubicBezTo>
                <a:lnTo>
                  <a:pt x="4020027" y="13892065"/>
                </a:lnTo>
                <a:cubicBezTo>
                  <a:pt x="3798967" y="14105408"/>
                  <a:pt x="3514859" y="14458146"/>
                  <a:pt x="3277579" y="15298955"/>
                </a:cubicBezTo>
                <a:cubicBezTo>
                  <a:pt x="3082418" y="15991078"/>
                  <a:pt x="2976335" y="16715791"/>
                  <a:pt x="2962600" y="17452808"/>
                </a:cubicBezTo>
                <a:lnTo>
                  <a:pt x="2949520" y="17452547"/>
                </a:lnTo>
                <a:cubicBezTo>
                  <a:pt x="2963254" y="16714352"/>
                  <a:pt x="3069468" y="15988590"/>
                  <a:pt x="3265021" y="15295420"/>
                </a:cubicBezTo>
                <a:cubicBezTo>
                  <a:pt x="3503217" y="14451732"/>
                  <a:pt x="3788764" y="14097293"/>
                  <a:pt x="4011002" y="13882773"/>
                </a:cubicBezTo>
                <a:cubicBezTo>
                  <a:pt x="4544817" y="13367606"/>
                  <a:pt x="5369803" y="13141174"/>
                  <a:pt x="6167713" y="12922202"/>
                </a:cubicBezTo>
                <a:cubicBezTo>
                  <a:pt x="7045023" y="12681504"/>
                  <a:pt x="7952155" y="12432429"/>
                  <a:pt x="8446859" y="11796848"/>
                </a:cubicBezTo>
                <a:cubicBezTo>
                  <a:pt x="8793099" y="11351837"/>
                  <a:pt x="8885971" y="10792170"/>
                  <a:pt x="8964061" y="10159862"/>
                </a:cubicBezTo>
                <a:cubicBezTo>
                  <a:pt x="8987475" y="9970340"/>
                  <a:pt x="9010367" y="9777021"/>
                  <a:pt x="9032473" y="9589986"/>
                </a:cubicBezTo>
                <a:cubicBezTo>
                  <a:pt x="9203043" y="8149593"/>
                  <a:pt x="9379499" y="6660114"/>
                  <a:pt x="9967335" y="5341443"/>
                </a:cubicBezTo>
                <a:cubicBezTo>
                  <a:pt x="10315275" y="4560971"/>
                  <a:pt x="10819531" y="3869895"/>
                  <a:pt x="11425547" y="3342687"/>
                </a:cubicBezTo>
                <a:cubicBezTo>
                  <a:pt x="12106387" y="2750430"/>
                  <a:pt x="12897759" y="2369422"/>
                  <a:pt x="13777683" y="2210003"/>
                </a:cubicBezTo>
                <a:close/>
                <a:moveTo>
                  <a:pt x="13578467" y="1768004"/>
                </a:moveTo>
                <a:lnTo>
                  <a:pt x="13580559" y="1780962"/>
                </a:lnTo>
                <a:cubicBezTo>
                  <a:pt x="12680099" y="1926768"/>
                  <a:pt x="11868323" y="2298091"/>
                  <a:pt x="11167731" y="2884458"/>
                </a:cubicBezTo>
                <a:cubicBezTo>
                  <a:pt x="10543923" y="3406429"/>
                  <a:pt x="10022927" y="4096066"/>
                  <a:pt x="9660859" y="4878500"/>
                </a:cubicBezTo>
                <a:cubicBezTo>
                  <a:pt x="9048691" y="6201753"/>
                  <a:pt x="8855887" y="7705761"/>
                  <a:pt x="8669359" y="9160294"/>
                </a:cubicBezTo>
                <a:cubicBezTo>
                  <a:pt x="8645159" y="9349156"/>
                  <a:pt x="8620043" y="9544568"/>
                  <a:pt x="8594537" y="9736054"/>
                </a:cubicBezTo>
                <a:cubicBezTo>
                  <a:pt x="8509123" y="10376870"/>
                  <a:pt x="8409055" y="10943735"/>
                  <a:pt x="8048427" y="11390971"/>
                </a:cubicBezTo>
                <a:cubicBezTo>
                  <a:pt x="7533579" y="12029432"/>
                  <a:pt x="6600023" y="12266465"/>
                  <a:pt x="5697079" y="12495646"/>
                </a:cubicBezTo>
                <a:cubicBezTo>
                  <a:pt x="4879416" y="12703231"/>
                  <a:pt x="4033893" y="12917883"/>
                  <a:pt x="3485297" y="13427945"/>
                </a:cubicBezTo>
                <a:lnTo>
                  <a:pt x="3485035" y="13428075"/>
                </a:lnTo>
                <a:cubicBezTo>
                  <a:pt x="3256781" y="13640241"/>
                  <a:pt x="2962862" y="13992455"/>
                  <a:pt x="2712894" y="14839677"/>
                </a:cubicBezTo>
                <a:cubicBezTo>
                  <a:pt x="2507268" y="15537035"/>
                  <a:pt x="2392683" y="16268948"/>
                  <a:pt x="2372539" y="17014996"/>
                </a:cubicBezTo>
                <a:lnTo>
                  <a:pt x="2359459" y="17014603"/>
                </a:lnTo>
                <a:cubicBezTo>
                  <a:pt x="2379734" y="16267508"/>
                  <a:pt x="2494450" y="15534417"/>
                  <a:pt x="2700467" y="14836012"/>
                </a:cubicBezTo>
                <a:cubicBezTo>
                  <a:pt x="2951351" y="13985780"/>
                  <a:pt x="3246840" y="13631864"/>
                  <a:pt x="3476272" y="13418520"/>
                </a:cubicBezTo>
                <a:cubicBezTo>
                  <a:pt x="4027222" y="12906103"/>
                  <a:pt x="4874445" y="12691058"/>
                  <a:pt x="5693677" y="12483081"/>
                </a:cubicBezTo>
                <a:cubicBezTo>
                  <a:pt x="6594531" y="12254424"/>
                  <a:pt x="7525991" y="12017914"/>
                  <a:pt x="8038093" y="11382856"/>
                </a:cubicBezTo>
                <a:cubicBezTo>
                  <a:pt x="8396629" y="10938238"/>
                  <a:pt x="8496303" y="10373205"/>
                  <a:pt x="8581457" y="9734353"/>
                </a:cubicBezTo>
                <a:cubicBezTo>
                  <a:pt x="8606963" y="9542738"/>
                  <a:pt x="8632079" y="9347454"/>
                  <a:pt x="8656279" y="9158593"/>
                </a:cubicBezTo>
                <a:cubicBezTo>
                  <a:pt x="8842935" y="7703145"/>
                  <a:pt x="9035873" y="6198090"/>
                  <a:pt x="9648955" y="4873003"/>
                </a:cubicBezTo>
                <a:cubicBezTo>
                  <a:pt x="10011809" y="4088868"/>
                  <a:pt x="10534113" y="3397660"/>
                  <a:pt x="11159359" y="2874380"/>
                </a:cubicBezTo>
                <a:cubicBezTo>
                  <a:pt x="11861783" y="2286442"/>
                  <a:pt x="12675651" y="1914203"/>
                  <a:pt x="13578467" y="1768004"/>
                </a:cubicBezTo>
                <a:close/>
                <a:moveTo>
                  <a:pt x="13378989" y="1325999"/>
                </a:moveTo>
                <a:lnTo>
                  <a:pt x="13380819" y="1338957"/>
                </a:lnTo>
                <a:cubicBezTo>
                  <a:pt x="12457599" y="1471675"/>
                  <a:pt x="11623325" y="1834097"/>
                  <a:pt x="10901151" y="2416145"/>
                </a:cubicBezTo>
                <a:cubicBezTo>
                  <a:pt x="10258245" y="2934322"/>
                  <a:pt x="9719199" y="3623827"/>
                  <a:pt x="9342219" y="4410057"/>
                </a:cubicBezTo>
                <a:cubicBezTo>
                  <a:pt x="8704807" y="5739593"/>
                  <a:pt x="8495519" y="7259045"/>
                  <a:pt x="8293031" y="8728628"/>
                </a:cubicBezTo>
                <a:cubicBezTo>
                  <a:pt x="8266739" y="8919591"/>
                  <a:pt x="8239663" y="9116966"/>
                  <a:pt x="8211933" y="9310415"/>
                </a:cubicBezTo>
                <a:cubicBezTo>
                  <a:pt x="8119323" y="9957906"/>
                  <a:pt x="8012323" y="10530138"/>
                  <a:pt x="7639531" y="10976981"/>
                </a:cubicBezTo>
                <a:cubicBezTo>
                  <a:pt x="7107285" y="11614787"/>
                  <a:pt x="6149271" y="11839386"/>
                  <a:pt x="5222910" y="12056395"/>
                </a:cubicBezTo>
                <a:cubicBezTo>
                  <a:pt x="4383927" y="12252985"/>
                  <a:pt x="3516298" y="12456381"/>
                  <a:pt x="2950435" y="12963694"/>
                </a:cubicBezTo>
                <a:lnTo>
                  <a:pt x="2950697" y="12963955"/>
                </a:lnTo>
                <a:cubicBezTo>
                  <a:pt x="2715248" y="13175074"/>
                  <a:pt x="2411388" y="13526764"/>
                  <a:pt x="2148732" y="14380399"/>
                </a:cubicBezTo>
                <a:cubicBezTo>
                  <a:pt x="1932512" y="15083125"/>
                  <a:pt x="1809555" y="15822236"/>
                  <a:pt x="1783001" y="16577185"/>
                </a:cubicBezTo>
                <a:lnTo>
                  <a:pt x="1769921" y="16576661"/>
                </a:lnTo>
                <a:cubicBezTo>
                  <a:pt x="1796474" y="15820534"/>
                  <a:pt x="1919693" y="15080246"/>
                  <a:pt x="2136306" y="14376474"/>
                </a:cubicBezTo>
                <a:cubicBezTo>
                  <a:pt x="2399878" y="13519695"/>
                  <a:pt x="2705307" y="13166305"/>
                  <a:pt x="2941933" y="12954139"/>
                </a:cubicBezTo>
                <a:cubicBezTo>
                  <a:pt x="3510280" y="12444470"/>
                  <a:pt x="4379610" y="12240812"/>
                  <a:pt x="5220162" y="12043830"/>
                </a:cubicBezTo>
                <a:cubicBezTo>
                  <a:pt x="6144431" y="11827214"/>
                  <a:pt x="7100223" y="11603269"/>
                  <a:pt x="7629719" y="10968735"/>
                </a:cubicBezTo>
                <a:cubicBezTo>
                  <a:pt x="8000291" y="10524509"/>
                  <a:pt x="8106897" y="9954110"/>
                  <a:pt x="8199115" y="9308714"/>
                </a:cubicBezTo>
                <a:cubicBezTo>
                  <a:pt x="8226715" y="9115265"/>
                  <a:pt x="8253921" y="8917889"/>
                  <a:pt x="8280213" y="8727059"/>
                </a:cubicBezTo>
                <a:cubicBezTo>
                  <a:pt x="8482831" y="7256558"/>
                  <a:pt x="8692249" y="5735928"/>
                  <a:pt x="9330577" y="4404560"/>
                </a:cubicBezTo>
                <a:cubicBezTo>
                  <a:pt x="9708341" y="3616628"/>
                  <a:pt x="10248565" y="2925552"/>
                  <a:pt x="10893041" y="2406067"/>
                </a:cubicBezTo>
                <a:cubicBezTo>
                  <a:pt x="11616915" y="1822448"/>
                  <a:pt x="12453413" y="1459110"/>
                  <a:pt x="13378989" y="1325999"/>
                </a:cubicBezTo>
                <a:close/>
                <a:moveTo>
                  <a:pt x="13179903" y="884004"/>
                </a:moveTo>
                <a:lnTo>
                  <a:pt x="13181473" y="896961"/>
                </a:lnTo>
                <a:cubicBezTo>
                  <a:pt x="12235231" y="1016590"/>
                  <a:pt x="11378459" y="1370113"/>
                  <a:pt x="10634833" y="1947972"/>
                </a:cubicBezTo>
                <a:cubicBezTo>
                  <a:pt x="9972699" y="2462353"/>
                  <a:pt x="9415731" y="3151858"/>
                  <a:pt x="9023839" y="3941752"/>
                </a:cubicBezTo>
                <a:cubicBezTo>
                  <a:pt x="8361311" y="5277705"/>
                  <a:pt x="8135411" y="6812728"/>
                  <a:pt x="7916967" y="8297366"/>
                </a:cubicBezTo>
                <a:cubicBezTo>
                  <a:pt x="7888583" y="8490161"/>
                  <a:pt x="7859283" y="8689631"/>
                  <a:pt x="7829459" y="8885043"/>
                </a:cubicBezTo>
                <a:cubicBezTo>
                  <a:pt x="7729787" y="9539071"/>
                  <a:pt x="7615987" y="10116801"/>
                  <a:pt x="7230895" y="10563120"/>
                </a:cubicBezTo>
                <a:cubicBezTo>
                  <a:pt x="6681123" y="11200402"/>
                  <a:pt x="5698779" y="11412306"/>
                  <a:pt x="4748873" y="11617274"/>
                </a:cubicBezTo>
                <a:cubicBezTo>
                  <a:pt x="3888438" y="11802869"/>
                  <a:pt x="2998833" y="11994747"/>
                  <a:pt x="2415705" y="12499442"/>
                </a:cubicBezTo>
                <a:lnTo>
                  <a:pt x="2415967" y="12499573"/>
                </a:lnTo>
                <a:cubicBezTo>
                  <a:pt x="2173454" y="12709513"/>
                  <a:pt x="1859653" y="13060811"/>
                  <a:pt x="1584309" y="13920729"/>
                </a:cubicBezTo>
                <a:cubicBezTo>
                  <a:pt x="1357624" y="14628559"/>
                  <a:pt x="1226034" y="15374869"/>
                  <a:pt x="1193071" y="16138848"/>
                </a:cubicBezTo>
                <a:lnTo>
                  <a:pt x="1179991" y="16138324"/>
                </a:lnTo>
                <a:cubicBezTo>
                  <a:pt x="1212954" y="15373168"/>
                  <a:pt x="1344674" y="14625678"/>
                  <a:pt x="1571752" y="13916672"/>
                </a:cubicBezTo>
                <a:cubicBezTo>
                  <a:pt x="1848143" y="13053612"/>
                  <a:pt x="2163513" y="12700613"/>
                  <a:pt x="2407334" y="12489626"/>
                </a:cubicBezTo>
                <a:cubicBezTo>
                  <a:pt x="2992947" y="11982837"/>
                  <a:pt x="3884252" y="11790566"/>
                  <a:pt x="4746257" y="11604577"/>
                </a:cubicBezTo>
                <a:cubicBezTo>
                  <a:pt x="5694069" y="11400003"/>
                  <a:pt x="6674191" y="11188623"/>
                  <a:pt x="7221087" y="10554613"/>
                </a:cubicBezTo>
                <a:cubicBezTo>
                  <a:pt x="7603821" y="10110911"/>
                  <a:pt x="7717229" y="9535014"/>
                  <a:pt x="7816641" y="8883080"/>
                </a:cubicBezTo>
                <a:cubicBezTo>
                  <a:pt x="7846463" y="8687668"/>
                  <a:pt x="7875763" y="8488328"/>
                  <a:pt x="7904149" y="8295534"/>
                </a:cubicBezTo>
                <a:cubicBezTo>
                  <a:pt x="8122723" y="6809849"/>
                  <a:pt x="8348755" y="5273775"/>
                  <a:pt x="9012327" y="3935993"/>
                </a:cubicBezTo>
                <a:cubicBezTo>
                  <a:pt x="9405005" y="3144267"/>
                  <a:pt x="9963411" y="2453191"/>
                  <a:pt x="10626983" y="1937632"/>
                </a:cubicBezTo>
                <a:cubicBezTo>
                  <a:pt x="11372441" y="1358463"/>
                  <a:pt x="12231439" y="1003894"/>
                  <a:pt x="13179903" y="884004"/>
                </a:cubicBezTo>
                <a:close/>
                <a:moveTo>
                  <a:pt x="12980687" y="442133"/>
                </a:moveTo>
                <a:lnTo>
                  <a:pt x="12982127" y="455091"/>
                </a:lnTo>
                <a:cubicBezTo>
                  <a:pt x="12013123" y="561632"/>
                  <a:pt x="11133853" y="906384"/>
                  <a:pt x="10368643" y="1479925"/>
                </a:cubicBezTo>
                <a:cubicBezTo>
                  <a:pt x="9687411" y="1990509"/>
                  <a:pt x="9112263" y="2679884"/>
                  <a:pt x="8705591" y="3473574"/>
                </a:cubicBezTo>
                <a:cubicBezTo>
                  <a:pt x="8017687" y="4815806"/>
                  <a:pt x="7775307" y="6366408"/>
                  <a:pt x="7540903" y="7865964"/>
                </a:cubicBezTo>
                <a:cubicBezTo>
                  <a:pt x="7510427" y="8060723"/>
                  <a:pt x="7478903" y="8262156"/>
                  <a:pt x="7446987" y="8459533"/>
                </a:cubicBezTo>
                <a:cubicBezTo>
                  <a:pt x="7340119" y="9120112"/>
                  <a:pt x="7219385" y="9703202"/>
                  <a:pt x="6822131" y="10149130"/>
                </a:cubicBezTo>
                <a:cubicBezTo>
                  <a:pt x="6254961" y="10785758"/>
                  <a:pt x="5248286" y="10985227"/>
                  <a:pt x="4274836" y="11178023"/>
                </a:cubicBezTo>
                <a:cubicBezTo>
                  <a:pt x="3393080" y="11352623"/>
                  <a:pt x="2481369" y="11533245"/>
                  <a:pt x="1880975" y="12035192"/>
                </a:cubicBezTo>
                <a:lnTo>
                  <a:pt x="1881105" y="12035323"/>
                </a:lnTo>
                <a:cubicBezTo>
                  <a:pt x="1631268" y="12244216"/>
                  <a:pt x="1307657" y="12594989"/>
                  <a:pt x="1019624" y="13461321"/>
                </a:cubicBezTo>
                <a:cubicBezTo>
                  <a:pt x="782475" y="14174517"/>
                  <a:pt x="642252" y="14928026"/>
                  <a:pt x="603010" y="15700905"/>
                </a:cubicBezTo>
                <a:lnTo>
                  <a:pt x="589930" y="15700252"/>
                </a:lnTo>
                <a:cubicBezTo>
                  <a:pt x="629302" y="14926194"/>
                  <a:pt x="769656" y="14171507"/>
                  <a:pt x="1007198" y="13457134"/>
                </a:cubicBezTo>
                <a:cubicBezTo>
                  <a:pt x="1111580" y="13143138"/>
                  <a:pt x="1216878" y="12896812"/>
                  <a:pt x="1338396" y="12681767"/>
                </a:cubicBezTo>
                <a:cubicBezTo>
                  <a:pt x="1489737" y="12414105"/>
                  <a:pt x="1664493" y="12199322"/>
                  <a:pt x="1872734" y="12025245"/>
                </a:cubicBezTo>
                <a:cubicBezTo>
                  <a:pt x="2475745" y="11521204"/>
                  <a:pt x="3389156" y="11340320"/>
                  <a:pt x="4272481" y="11165326"/>
                </a:cubicBezTo>
                <a:cubicBezTo>
                  <a:pt x="5243969" y="10972924"/>
                  <a:pt x="6248419" y="10773978"/>
                  <a:pt x="6812583" y="10140624"/>
                </a:cubicBezTo>
                <a:cubicBezTo>
                  <a:pt x="7207613" y="9697313"/>
                  <a:pt x="7327823" y="9116054"/>
                  <a:pt x="7434299" y="8457570"/>
                </a:cubicBezTo>
                <a:cubicBezTo>
                  <a:pt x="7466215" y="8260193"/>
                  <a:pt x="7497607" y="8058760"/>
                  <a:pt x="7528085" y="7864003"/>
                </a:cubicBezTo>
                <a:cubicBezTo>
                  <a:pt x="7762619" y="6363399"/>
                  <a:pt x="8005131" y="4811750"/>
                  <a:pt x="8693951" y="3467684"/>
                </a:cubicBezTo>
                <a:cubicBezTo>
                  <a:pt x="9101667" y="2672161"/>
                  <a:pt x="9677995" y="1981217"/>
                  <a:pt x="10360795" y="1469454"/>
                </a:cubicBezTo>
                <a:cubicBezTo>
                  <a:pt x="11127835" y="894474"/>
                  <a:pt x="12009331" y="548936"/>
                  <a:pt x="12980687" y="442133"/>
                </a:cubicBezTo>
                <a:close/>
                <a:moveTo>
                  <a:pt x="12781211" y="0"/>
                </a:moveTo>
                <a:lnTo>
                  <a:pt x="12782387" y="13089"/>
                </a:lnTo>
                <a:cubicBezTo>
                  <a:pt x="11790495" y="106410"/>
                  <a:pt x="10888725" y="442393"/>
                  <a:pt x="10101933" y="1011484"/>
                </a:cubicBezTo>
                <a:cubicBezTo>
                  <a:pt x="9401473" y="1518273"/>
                  <a:pt x="8808403" y="2207516"/>
                  <a:pt x="8386819" y="3005002"/>
                </a:cubicBezTo>
                <a:cubicBezTo>
                  <a:pt x="7673803" y="4353648"/>
                  <a:pt x="7414807" y="5919826"/>
                  <a:pt x="7164447" y="7434433"/>
                </a:cubicBezTo>
                <a:cubicBezTo>
                  <a:pt x="7131877" y="7631155"/>
                  <a:pt x="7098259" y="7834552"/>
                  <a:pt x="7064251" y="8033890"/>
                </a:cubicBezTo>
                <a:cubicBezTo>
                  <a:pt x="6950319" y="8701145"/>
                  <a:pt x="6822655" y="9289605"/>
                  <a:pt x="6413235" y="9735139"/>
                </a:cubicBezTo>
                <a:cubicBezTo>
                  <a:pt x="5828667" y="10371243"/>
                  <a:pt x="4797663" y="10558016"/>
                  <a:pt x="3800668" y="10738769"/>
                </a:cubicBezTo>
                <a:cubicBezTo>
                  <a:pt x="2897591" y="10902507"/>
                  <a:pt x="1963774" y="11071742"/>
                  <a:pt x="1346114" y="11570940"/>
                </a:cubicBezTo>
                <a:lnTo>
                  <a:pt x="1346244" y="11570809"/>
                </a:lnTo>
                <a:cubicBezTo>
                  <a:pt x="1089343" y="11778394"/>
                  <a:pt x="755791" y="12128774"/>
                  <a:pt x="455070" y="13001520"/>
                </a:cubicBezTo>
                <a:cubicBezTo>
                  <a:pt x="207457" y="13719951"/>
                  <a:pt x="58731" y="14480658"/>
                  <a:pt x="13080" y="15262569"/>
                </a:cubicBezTo>
                <a:lnTo>
                  <a:pt x="0" y="15261784"/>
                </a:lnTo>
                <a:cubicBezTo>
                  <a:pt x="45782" y="14478695"/>
                  <a:pt x="194638" y="13716810"/>
                  <a:pt x="442644" y="12997201"/>
                </a:cubicBezTo>
                <a:cubicBezTo>
                  <a:pt x="551604" y="12680981"/>
                  <a:pt x="660957" y="12433215"/>
                  <a:pt x="786792" y="12217253"/>
                </a:cubicBezTo>
                <a:cubicBezTo>
                  <a:pt x="943496" y="11948546"/>
                  <a:pt x="1123745" y="11733762"/>
                  <a:pt x="1338004" y="11560600"/>
                </a:cubicBezTo>
                <a:cubicBezTo>
                  <a:pt x="1958281" y="11059309"/>
                  <a:pt x="2893797" y="10889812"/>
                  <a:pt x="3798444" y="10725811"/>
                </a:cubicBezTo>
                <a:cubicBezTo>
                  <a:pt x="4793347" y="10545583"/>
                  <a:pt x="5822127" y="10359071"/>
                  <a:pt x="6403687" y="9726238"/>
                </a:cubicBezTo>
                <a:cubicBezTo>
                  <a:pt x="6810751" y="9283323"/>
                  <a:pt x="6937895" y="8696695"/>
                  <a:pt x="7051431" y="8031666"/>
                </a:cubicBezTo>
                <a:cubicBezTo>
                  <a:pt x="7085441" y="7832457"/>
                  <a:pt x="7119059" y="7629061"/>
                  <a:pt x="7151627" y="7432340"/>
                </a:cubicBezTo>
                <a:cubicBezTo>
                  <a:pt x="7402251" y="5916684"/>
                  <a:pt x="7661245" y="4349459"/>
                  <a:pt x="8375307" y="2998981"/>
                </a:cubicBezTo>
                <a:cubicBezTo>
                  <a:pt x="8797939" y="2199795"/>
                  <a:pt x="9392315" y="1508980"/>
                  <a:pt x="10094347" y="1001013"/>
                </a:cubicBezTo>
                <a:cubicBezTo>
                  <a:pt x="10882971" y="430352"/>
                  <a:pt x="11786963" y="93583"/>
                  <a:pt x="12781211" y="0"/>
                </a:cubicBezTo>
                <a:close/>
              </a:path>
            </a:pathLst>
          </a:custGeom>
          <a:solidFill>
            <a:schemeClr val="bg1"/>
          </a:solidFill>
          <a:ln w="13075" cap="flat">
            <a:noFill/>
            <a:prstDash val="solid"/>
            <a:miter/>
          </a:ln>
        </p:spPr>
        <p:txBody>
          <a:bodyPr rtlCol="0" anchor="ctr"/>
          <a:lstStyle/>
          <a:p>
            <a:endParaRPr lang="es-SV" sz="900" dirty="0">
              <a:solidFill>
                <a:schemeClr val="bg1"/>
              </a:solidFill>
              <a:latin typeface="Hanken Grotesk Light" pitchFamily="2" charset="77"/>
            </a:endParaRPr>
          </a:p>
        </p:txBody>
      </p:sp>
      <p:sp>
        <p:nvSpPr>
          <p:cNvPr id="2" name="Прямоугольник 1"/>
          <p:cNvSpPr/>
          <p:nvPr/>
        </p:nvSpPr>
        <p:spPr>
          <a:xfrm>
            <a:off x="4614202" y="5594058"/>
            <a:ext cx="2754925" cy="369332"/>
          </a:xfrm>
          <a:prstGeom prst="rect">
            <a:avLst/>
          </a:prstGeom>
        </p:spPr>
        <p:txBody>
          <a:bodyPr wrap="square">
            <a:spAutoFit/>
          </a:bodyPr>
          <a:lstStyle/>
          <a:p>
            <a:r>
              <a:rPr lang="en-US"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UML </a:t>
            </a:r>
            <a:r>
              <a:rPr lang="uk-UA"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діаграма </a:t>
            </a:r>
            <a:r>
              <a:rPr lang="uk-UA" dirty="0" err="1"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проєкту</a:t>
            </a:r>
            <a:endParaRPr lang="uk-UA" dirty="0">
              <a:latin typeface="Consolas" panose="020B0609020204030204" pitchFamily="49" charset="0"/>
              <a:ea typeface="Sans Serif Collection" panose="020B0502040504020204" pitchFamily="34" charset="0"/>
              <a:cs typeface="Sans Serif Collection" panose="020B0502040504020204" pitchFamily="34" charset="0"/>
            </a:endParaRPr>
          </a:p>
        </p:txBody>
      </p:sp>
      <p:pic>
        <p:nvPicPr>
          <p:cNvPr id="3" name="Рисунок 2" descr="C:\Users\Roman\Downloads\Telegram Desktop\RGR_diagram.png"/>
          <p:cNvPicPr/>
          <p:nvPr/>
        </p:nvPicPr>
        <p:blipFill>
          <a:blip r:embed="rId2" cstate="print">
            <a:extLst>
              <a:ext uri="{BEBA8EAE-BF5A-486C-A8C5-ECC9F3942E4B}">
                <a14:imgProps xmlns:a14="http://schemas.microsoft.com/office/drawing/2010/main">
                  <a14:imgLayer r:embed="rId3">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1494693" y="1186961"/>
            <a:ext cx="8993945" cy="3840066"/>
          </a:xfrm>
          <a:prstGeom prst="rect">
            <a:avLst/>
          </a:prstGeom>
          <a:noFill/>
          <a:ln>
            <a:noFill/>
          </a:ln>
        </p:spPr>
      </p:pic>
    </p:spTree>
    <p:extLst>
      <p:ext uri="{BB962C8B-B14F-4D97-AF65-F5344CB8AC3E}">
        <p14:creationId xmlns:p14="http://schemas.microsoft.com/office/powerpoint/2010/main" val="25778372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461409" y="572477"/>
            <a:ext cx="5174467" cy="584775"/>
          </a:xfrm>
          <a:prstGeom prst="rect">
            <a:avLst/>
          </a:prstGeom>
        </p:spPr>
        <p:txBody>
          <a:bodyPr wrap="square">
            <a:spAutoFit/>
          </a:bodyPr>
          <a:lstStyle/>
          <a:p>
            <a:r>
              <a:rPr lang="uk-UA" sz="3200" dirty="0" smtClean="0">
                <a:solidFill>
                  <a:srgbClr val="000000"/>
                </a:solidFill>
                <a:latin typeface="Mulish" pitchFamily="2" charset="-52"/>
                <a:ea typeface="Times New Roman" panose="02020603050405020304" pitchFamily="18" charset="0"/>
              </a:rPr>
              <a:t>Використанні ресурси</a:t>
            </a:r>
            <a:endParaRPr lang="uk-UA" sz="3200" dirty="0">
              <a:latin typeface="Mulish" pitchFamily="2" charset="-52"/>
            </a:endParaRPr>
          </a:p>
        </p:txBody>
      </p:sp>
      <p:pic>
        <p:nvPicPr>
          <p:cNvPr id="2050" name="Picture 2" descr="OpenCVLogo · opencv/opencv Wiki · GitHub"/>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07141" y="2157364"/>
            <a:ext cx="2814479" cy="2613829"/>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p:cNvSpPr/>
          <p:nvPr/>
        </p:nvSpPr>
        <p:spPr>
          <a:xfrm>
            <a:off x="2815390" y="4961978"/>
            <a:ext cx="1397983" cy="461665"/>
          </a:xfrm>
          <a:prstGeom prst="rect">
            <a:avLst/>
          </a:prstGeom>
        </p:spPr>
        <p:txBody>
          <a:bodyPr wrap="square">
            <a:spAutoFit/>
          </a:bodyPr>
          <a:lstStyle/>
          <a:p>
            <a:r>
              <a:rPr lang="en-US" sz="2400" dirty="0" err="1" smtClean="0">
                <a:solidFill>
                  <a:srgbClr val="000000"/>
                </a:solidFill>
                <a:latin typeface="Mulish" pitchFamily="2" charset="-52"/>
                <a:ea typeface="Times New Roman" panose="02020603050405020304" pitchFamily="18" charset="0"/>
              </a:rPr>
              <a:t>OpenCV</a:t>
            </a:r>
            <a:endParaRPr lang="uk-UA" sz="2400" dirty="0">
              <a:latin typeface="Mulish" pitchFamily="2" charset="-52"/>
            </a:endParaRPr>
          </a:p>
        </p:txBody>
      </p:sp>
      <p:sp>
        <p:nvSpPr>
          <p:cNvPr id="7" name="Прямоугольник 6"/>
          <p:cNvSpPr/>
          <p:nvPr/>
        </p:nvSpPr>
        <p:spPr>
          <a:xfrm>
            <a:off x="7351722" y="4961978"/>
            <a:ext cx="2609113" cy="461665"/>
          </a:xfrm>
          <a:prstGeom prst="rect">
            <a:avLst/>
          </a:prstGeom>
        </p:spPr>
        <p:txBody>
          <a:bodyPr wrap="square">
            <a:spAutoFit/>
          </a:bodyPr>
          <a:lstStyle/>
          <a:p>
            <a:r>
              <a:rPr lang="en-US" sz="2400" dirty="0" smtClean="0">
                <a:solidFill>
                  <a:srgbClr val="000000"/>
                </a:solidFill>
                <a:latin typeface="Mulish" pitchFamily="2" charset="-52"/>
                <a:ea typeface="Times New Roman" panose="02020603050405020304" pitchFamily="18" charset="0"/>
              </a:rPr>
              <a:t>face-recognition</a:t>
            </a:r>
            <a:endParaRPr lang="uk-UA" sz="2400" dirty="0">
              <a:latin typeface="Mulish" pitchFamily="2" charset="-52"/>
            </a:endParaRPr>
          </a:p>
        </p:txBody>
      </p:sp>
      <p:pic>
        <p:nvPicPr>
          <p:cNvPr id="6" name="Рисунок 5"/>
          <p:cNvPicPr>
            <a:picLocks noChangeAspect="1"/>
          </p:cNvPicPr>
          <p:nvPr/>
        </p:nvPicPr>
        <p:blipFill>
          <a:blip r:embed="rId3"/>
          <a:stretch>
            <a:fillRect/>
          </a:stretch>
        </p:blipFill>
        <p:spPr>
          <a:xfrm>
            <a:off x="7351722" y="1899419"/>
            <a:ext cx="2391635" cy="2871774"/>
          </a:xfrm>
          <a:prstGeom prst="rect">
            <a:avLst/>
          </a:prstGeom>
        </p:spPr>
      </p:pic>
      <p:sp>
        <p:nvSpPr>
          <p:cNvPr id="9" name="Gráfico 32">
            <a:extLst>
              <a:ext uri="{FF2B5EF4-FFF2-40B4-BE49-F238E27FC236}">
                <a16:creationId xmlns:a16="http://schemas.microsoft.com/office/drawing/2014/main" id="{6993583D-5A57-1656-D50F-021383FAFA23}"/>
              </a:ext>
            </a:extLst>
          </p:cNvPr>
          <p:cNvSpPr/>
          <p:nvPr/>
        </p:nvSpPr>
        <p:spPr>
          <a:xfrm rot="21317145">
            <a:off x="8871419" y="-3970524"/>
            <a:ext cx="9120114" cy="12436241"/>
          </a:xfrm>
          <a:custGeom>
            <a:avLst/>
            <a:gdLst>
              <a:gd name="connsiteX0" fmla="*/ 12611979 w 12645183"/>
              <a:gd name="connsiteY0" fmla="*/ 5061814 h 17067437"/>
              <a:gd name="connsiteX1" fmla="*/ 12496546 w 12645183"/>
              <a:gd name="connsiteY1" fmla="*/ 4605056 h 17067437"/>
              <a:gd name="connsiteX2" fmla="*/ 12493864 w 12645183"/>
              <a:gd name="connsiteY2" fmla="*/ 4604940 h 17067437"/>
              <a:gd name="connsiteX3" fmla="*/ 12378430 w 12645183"/>
              <a:gd name="connsiteY3" fmla="*/ 4896822 h 17067437"/>
              <a:gd name="connsiteX4" fmla="*/ 12306955 w 12645183"/>
              <a:gd name="connsiteY4" fmla="*/ 4511724 h 17067437"/>
              <a:gd name="connsiteX5" fmla="*/ 12283518 w 12645183"/>
              <a:gd name="connsiteY5" fmla="*/ 4500072 h 17067437"/>
              <a:gd name="connsiteX6" fmla="*/ 12283402 w 12645183"/>
              <a:gd name="connsiteY6" fmla="*/ 4500072 h 17067437"/>
              <a:gd name="connsiteX7" fmla="*/ 12155492 w 12645183"/>
              <a:gd name="connsiteY7" fmla="*/ 4897987 h 17067437"/>
              <a:gd name="connsiteX8" fmla="*/ 12090779 w 12645183"/>
              <a:gd name="connsiteY8" fmla="*/ 4403010 h 17067437"/>
              <a:gd name="connsiteX9" fmla="*/ 12070608 w 12645183"/>
              <a:gd name="connsiteY9" fmla="*/ 4395087 h 17067437"/>
              <a:gd name="connsiteX10" fmla="*/ 11922293 w 12645183"/>
              <a:gd name="connsiteY10" fmla="*/ 4986542 h 17067437"/>
              <a:gd name="connsiteX11" fmla="*/ 11874954 w 12645183"/>
              <a:gd name="connsiteY11" fmla="*/ 4295113 h 17067437"/>
              <a:gd name="connsiteX12" fmla="*/ 11857347 w 12645183"/>
              <a:gd name="connsiteY12" fmla="*/ 4290219 h 17067437"/>
              <a:gd name="connsiteX13" fmla="*/ 11673237 w 12645183"/>
              <a:gd name="connsiteY13" fmla="*/ 5209678 h 17067437"/>
              <a:gd name="connsiteX14" fmla="*/ 11659711 w 12645183"/>
              <a:gd name="connsiteY14" fmla="*/ 4187798 h 17067437"/>
              <a:gd name="connsiteX15" fmla="*/ 11644087 w 12645183"/>
              <a:gd name="connsiteY15" fmla="*/ 4185584 h 17067437"/>
              <a:gd name="connsiteX16" fmla="*/ 11463941 w 12645183"/>
              <a:gd name="connsiteY16" fmla="*/ 5139067 h 17067437"/>
              <a:gd name="connsiteX17" fmla="*/ 11391183 w 12645183"/>
              <a:gd name="connsiteY17" fmla="*/ 5671096 h 17067437"/>
              <a:gd name="connsiteX18" fmla="*/ 11445052 w 12645183"/>
              <a:gd name="connsiteY18" fmla="*/ 4080716 h 17067437"/>
              <a:gd name="connsiteX19" fmla="*/ 11430826 w 12645183"/>
              <a:gd name="connsiteY19" fmla="*/ 4080950 h 17067437"/>
              <a:gd name="connsiteX20" fmla="*/ 11273068 w 12645183"/>
              <a:gd name="connsiteY20" fmla="*/ 4937487 h 17067437"/>
              <a:gd name="connsiteX21" fmla="*/ 11074965 w 12645183"/>
              <a:gd name="connsiteY21" fmla="*/ 6284806 h 17067437"/>
              <a:gd name="connsiteX22" fmla="*/ 11230742 w 12645183"/>
              <a:gd name="connsiteY22" fmla="*/ 3974101 h 17067437"/>
              <a:gd name="connsiteX23" fmla="*/ 11217450 w 12645183"/>
              <a:gd name="connsiteY23" fmla="*/ 3976664 h 17067437"/>
              <a:gd name="connsiteX24" fmla="*/ 11084876 w 12645183"/>
              <a:gd name="connsiteY24" fmla="*/ 4720294 h 17067437"/>
              <a:gd name="connsiteX25" fmla="*/ 10739159 w 12645183"/>
              <a:gd name="connsiteY25" fmla="*/ 6882087 h 17067437"/>
              <a:gd name="connsiteX26" fmla="*/ 10913358 w 12645183"/>
              <a:gd name="connsiteY26" fmla="*/ 5145126 h 17067437"/>
              <a:gd name="connsiteX27" fmla="*/ 11016549 w 12645183"/>
              <a:gd name="connsiteY27" fmla="*/ 3867485 h 17067437"/>
              <a:gd name="connsiteX28" fmla="*/ 11004189 w 12645183"/>
              <a:gd name="connsiteY28" fmla="*/ 3872612 h 17067437"/>
              <a:gd name="connsiteX29" fmla="*/ 10899017 w 12645183"/>
              <a:gd name="connsiteY29" fmla="*/ 4487487 h 17067437"/>
              <a:gd name="connsiteX30" fmla="*/ 10395540 w 12645183"/>
              <a:gd name="connsiteY30" fmla="*/ 7387317 h 17067437"/>
              <a:gd name="connsiteX31" fmla="*/ 10748370 w 12645183"/>
              <a:gd name="connsiteY31" fmla="*/ 4320864 h 17067437"/>
              <a:gd name="connsiteX32" fmla="*/ 10802473 w 12645183"/>
              <a:gd name="connsiteY32" fmla="*/ 3760870 h 17067437"/>
              <a:gd name="connsiteX33" fmla="*/ 10791162 w 12645183"/>
              <a:gd name="connsiteY33" fmla="*/ 3768676 h 17067437"/>
              <a:gd name="connsiteX34" fmla="*/ 10714906 w 12645183"/>
              <a:gd name="connsiteY34" fmla="*/ 4238601 h 17067437"/>
              <a:gd name="connsiteX35" fmla="*/ 10047724 w 12645183"/>
              <a:gd name="connsiteY35" fmla="*/ 7812731 h 17067437"/>
              <a:gd name="connsiteX36" fmla="*/ 10430637 w 12645183"/>
              <a:gd name="connsiteY36" fmla="*/ 4764339 h 17067437"/>
              <a:gd name="connsiteX37" fmla="*/ 10522867 w 12645183"/>
              <a:gd name="connsiteY37" fmla="*/ 4126392 h 17067437"/>
              <a:gd name="connsiteX38" fmla="*/ 10571139 w 12645183"/>
              <a:gd name="connsiteY38" fmla="*/ 3810740 h 17067437"/>
              <a:gd name="connsiteX39" fmla="*/ 10588046 w 12645183"/>
              <a:gd name="connsiteY39" fmla="*/ 3653904 h 17067437"/>
              <a:gd name="connsiteX40" fmla="*/ 10578251 w 12645183"/>
              <a:gd name="connsiteY40" fmla="*/ 3664624 h 17067437"/>
              <a:gd name="connsiteX41" fmla="*/ 10532311 w 12645183"/>
              <a:gd name="connsiteY41" fmla="*/ 3969557 h 17067437"/>
              <a:gd name="connsiteX42" fmla="*/ 10511207 w 12645183"/>
              <a:gd name="connsiteY42" fmla="*/ 4124761 h 17067437"/>
              <a:gd name="connsiteX43" fmla="*/ 10418977 w 12645183"/>
              <a:gd name="connsiteY43" fmla="*/ 4762707 h 17067437"/>
              <a:gd name="connsiteX44" fmla="*/ 9694194 w 12645183"/>
              <a:gd name="connsiteY44" fmla="*/ 8180119 h 17067437"/>
              <a:gd name="connsiteX45" fmla="*/ 9969253 w 12645183"/>
              <a:gd name="connsiteY45" fmla="*/ 6060855 h 17067437"/>
              <a:gd name="connsiteX46" fmla="*/ 10363359 w 12645183"/>
              <a:gd name="connsiteY46" fmla="*/ 3668236 h 17067437"/>
              <a:gd name="connsiteX47" fmla="*/ 10377117 w 12645183"/>
              <a:gd name="connsiteY47" fmla="*/ 3562436 h 17067437"/>
              <a:gd name="connsiteX48" fmla="*/ 10375952 w 12645183"/>
              <a:gd name="connsiteY48" fmla="*/ 3547988 h 17067437"/>
              <a:gd name="connsiteX49" fmla="*/ 10370005 w 12645183"/>
              <a:gd name="connsiteY49" fmla="*/ 3547172 h 17067437"/>
              <a:gd name="connsiteX50" fmla="*/ 10366741 w 12645183"/>
              <a:gd name="connsiteY50" fmla="*/ 3553231 h 17067437"/>
              <a:gd name="connsiteX51" fmla="*/ 10366741 w 12645183"/>
              <a:gd name="connsiteY51" fmla="*/ 3553231 h 17067437"/>
              <a:gd name="connsiteX52" fmla="*/ 10366741 w 12645183"/>
              <a:gd name="connsiteY52" fmla="*/ 3553581 h 17067437"/>
              <a:gd name="connsiteX53" fmla="*/ 10289551 w 12645183"/>
              <a:gd name="connsiteY53" fmla="*/ 3926211 h 17067437"/>
              <a:gd name="connsiteX54" fmla="*/ 10078972 w 12645183"/>
              <a:gd name="connsiteY54" fmla="*/ 5217135 h 17067437"/>
              <a:gd name="connsiteX55" fmla="*/ 9958292 w 12645183"/>
              <a:gd name="connsiteY55" fmla="*/ 6056893 h 17067437"/>
              <a:gd name="connsiteX56" fmla="*/ 9376345 w 12645183"/>
              <a:gd name="connsiteY56" fmla="*/ 8367599 h 17067437"/>
              <a:gd name="connsiteX57" fmla="*/ 9338683 w 12645183"/>
              <a:gd name="connsiteY57" fmla="*/ 8490178 h 17067437"/>
              <a:gd name="connsiteX58" fmla="*/ 9578411 w 12645183"/>
              <a:gd name="connsiteY58" fmla="*/ 6722805 h 17067437"/>
              <a:gd name="connsiteX59" fmla="*/ 10164907 w 12645183"/>
              <a:gd name="connsiteY59" fmla="*/ 3456753 h 17067437"/>
              <a:gd name="connsiteX60" fmla="*/ 10157794 w 12645183"/>
              <a:gd name="connsiteY60" fmla="*/ 3439391 h 17067437"/>
              <a:gd name="connsiteX61" fmla="*/ 10121415 w 12645183"/>
              <a:gd name="connsiteY61" fmla="*/ 3528878 h 17067437"/>
              <a:gd name="connsiteX62" fmla="*/ 10055070 w 12645183"/>
              <a:gd name="connsiteY62" fmla="*/ 3807128 h 17067437"/>
              <a:gd name="connsiteX63" fmla="*/ 9821288 w 12645183"/>
              <a:gd name="connsiteY63" fmla="*/ 5063678 h 17067437"/>
              <a:gd name="connsiteX64" fmla="*/ 9566402 w 12645183"/>
              <a:gd name="connsiteY64" fmla="*/ 6722805 h 17067437"/>
              <a:gd name="connsiteX65" fmla="*/ 9265575 w 12645183"/>
              <a:gd name="connsiteY65" fmla="*/ 7852115 h 17067437"/>
              <a:gd name="connsiteX66" fmla="*/ 8978508 w 12645183"/>
              <a:gd name="connsiteY66" fmla="*/ 8762718 h 17067437"/>
              <a:gd name="connsiteX67" fmla="*/ 9195032 w 12645183"/>
              <a:gd name="connsiteY67" fmla="*/ 7229200 h 17067437"/>
              <a:gd name="connsiteX68" fmla="*/ 9755642 w 12645183"/>
              <a:gd name="connsiteY68" fmla="*/ 4762824 h 17067437"/>
              <a:gd name="connsiteX69" fmla="*/ 9952579 w 12645183"/>
              <a:gd name="connsiteY69" fmla="*/ 3351302 h 17067437"/>
              <a:gd name="connsiteX70" fmla="*/ 9941735 w 12645183"/>
              <a:gd name="connsiteY70" fmla="*/ 3331843 h 17067437"/>
              <a:gd name="connsiteX71" fmla="*/ 9941619 w 12645183"/>
              <a:gd name="connsiteY71" fmla="*/ 3331843 h 17067437"/>
              <a:gd name="connsiteX72" fmla="*/ 9819073 w 12645183"/>
              <a:gd name="connsiteY72" fmla="*/ 3692472 h 17067437"/>
              <a:gd name="connsiteX73" fmla="*/ 9562088 w 12645183"/>
              <a:gd name="connsiteY73" fmla="*/ 4916863 h 17067437"/>
              <a:gd name="connsiteX74" fmla="*/ 9183722 w 12645183"/>
              <a:gd name="connsiteY74" fmla="*/ 7226170 h 17067437"/>
              <a:gd name="connsiteX75" fmla="*/ 9046835 w 12645183"/>
              <a:gd name="connsiteY75" fmla="*/ 7702620 h 17067437"/>
              <a:gd name="connsiteX76" fmla="*/ 8614018 w 12645183"/>
              <a:gd name="connsiteY76" fmla="*/ 9003448 h 17067437"/>
              <a:gd name="connsiteX77" fmla="*/ 8814685 w 12645183"/>
              <a:gd name="connsiteY77" fmla="*/ 7636320 h 17067437"/>
              <a:gd name="connsiteX78" fmla="*/ 8839054 w 12645183"/>
              <a:gd name="connsiteY78" fmla="*/ 7556853 h 17067437"/>
              <a:gd name="connsiteX79" fmla="*/ 9740134 w 12645183"/>
              <a:gd name="connsiteY79" fmla="*/ 3245735 h 17067437"/>
              <a:gd name="connsiteX80" fmla="*/ 9724977 w 12645183"/>
              <a:gd name="connsiteY80" fmla="*/ 3223830 h 17067437"/>
              <a:gd name="connsiteX81" fmla="*/ 9724977 w 12645183"/>
              <a:gd name="connsiteY81" fmla="*/ 3223830 h 17067437"/>
              <a:gd name="connsiteX82" fmla="*/ 9581910 w 12645183"/>
              <a:gd name="connsiteY82" fmla="*/ 3578166 h 17067437"/>
              <a:gd name="connsiteX83" fmla="*/ 9301838 w 12645183"/>
              <a:gd name="connsiteY83" fmla="*/ 4770631 h 17067437"/>
              <a:gd name="connsiteX84" fmla="*/ 8803375 w 12645183"/>
              <a:gd name="connsiteY84" fmla="*/ 7633524 h 17067437"/>
              <a:gd name="connsiteX85" fmla="*/ 8244980 w 12645183"/>
              <a:gd name="connsiteY85" fmla="*/ 9217960 h 17067437"/>
              <a:gd name="connsiteX86" fmla="*/ 8433405 w 12645183"/>
              <a:gd name="connsiteY86" fmla="*/ 7979471 h 17067437"/>
              <a:gd name="connsiteX87" fmla="*/ 8620080 w 12645183"/>
              <a:gd name="connsiteY87" fmla="*/ 7407825 h 17067437"/>
              <a:gd name="connsiteX88" fmla="*/ 9339382 w 12645183"/>
              <a:gd name="connsiteY88" fmla="*/ 4544582 h 17067437"/>
              <a:gd name="connsiteX89" fmla="*/ 9527691 w 12645183"/>
              <a:gd name="connsiteY89" fmla="*/ 3140285 h 17067437"/>
              <a:gd name="connsiteX90" fmla="*/ 9507052 w 12645183"/>
              <a:gd name="connsiteY90" fmla="*/ 3115582 h 17067437"/>
              <a:gd name="connsiteX91" fmla="*/ 9343464 w 12645183"/>
              <a:gd name="connsiteY91" fmla="*/ 3464093 h 17067437"/>
              <a:gd name="connsiteX92" fmla="*/ 9247735 w 12645183"/>
              <a:gd name="connsiteY92" fmla="*/ 3785338 h 17067437"/>
              <a:gd name="connsiteX93" fmla="*/ 9315130 w 12645183"/>
              <a:gd name="connsiteY93" fmla="*/ 3034951 h 17067437"/>
              <a:gd name="connsiteX94" fmla="*/ 9288196 w 12645183"/>
              <a:gd name="connsiteY94" fmla="*/ 3007103 h 17067437"/>
              <a:gd name="connsiteX95" fmla="*/ 9080648 w 12645183"/>
              <a:gd name="connsiteY95" fmla="*/ 3416087 h 17067437"/>
              <a:gd name="connsiteX96" fmla="*/ 9102686 w 12645183"/>
              <a:gd name="connsiteY96" fmla="*/ 2929617 h 17067437"/>
              <a:gd name="connsiteX97" fmla="*/ 9068289 w 12645183"/>
              <a:gd name="connsiteY97" fmla="*/ 2898389 h 17067437"/>
              <a:gd name="connsiteX98" fmla="*/ 8891174 w 12645183"/>
              <a:gd name="connsiteY98" fmla="*/ 3169531 h 17067437"/>
              <a:gd name="connsiteX99" fmla="*/ 8890242 w 12645183"/>
              <a:gd name="connsiteY99" fmla="*/ 2824399 h 17067437"/>
              <a:gd name="connsiteX100" fmla="*/ 8847216 w 12645183"/>
              <a:gd name="connsiteY100" fmla="*/ 2789443 h 17067437"/>
              <a:gd name="connsiteX101" fmla="*/ 8691906 w 12645183"/>
              <a:gd name="connsiteY101" fmla="*/ 2975992 h 17067437"/>
              <a:gd name="connsiteX102" fmla="*/ 8677680 w 12645183"/>
              <a:gd name="connsiteY102" fmla="*/ 2719298 h 17067437"/>
              <a:gd name="connsiteX103" fmla="*/ 8624861 w 12645183"/>
              <a:gd name="connsiteY103" fmla="*/ 2680264 h 17067437"/>
              <a:gd name="connsiteX104" fmla="*/ 8487390 w 12645183"/>
              <a:gd name="connsiteY104" fmla="*/ 2811349 h 17067437"/>
              <a:gd name="connsiteX105" fmla="*/ 8465237 w 12645183"/>
              <a:gd name="connsiteY105" fmla="*/ 2614198 h 17067437"/>
              <a:gd name="connsiteX106" fmla="*/ 8401224 w 12645183"/>
              <a:gd name="connsiteY106" fmla="*/ 2570735 h 17067437"/>
              <a:gd name="connsiteX107" fmla="*/ 8279261 w 12645183"/>
              <a:gd name="connsiteY107" fmla="*/ 2663718 h 17067437"/>
              <a:gd name="connsiteX108" fmla="*/ 8252676 w 12645183"/>
              <a:gd name="connsiteY108" fmla="*/ 2509097 h 17067437"/>
              <a:gd name="connsiteX109" fmla="*/ 8176186 w 12645183"/>
              <a:gd name="connsiteY109" fmla="*/ 2460857 h 17067437"/>
              <a:gd name="connsiteX110" fmla="*/ 8068565 w 12645183"/>
              <a:gd name="connsiteY110" fmla="*/ 2525642 h 17067437"/>
              <a:gd name="connsiteX111" fmla="*/ 8040115 w 12645183"/>
              <a:gd name="connsiteY111" fmla="*/ 2403996 h 17067437"/>
              <a:gd name="connsiteX112" fmla="*/ 7974353 w 12645183"/>
              <a:gd name="connsiteY112" fmla="*/ 2350979 h 17067437"/>
              <a:gd name="connsiteX113" fmla="*/ 8100864 w 12645183"/>
              <a:gd name="connsiteY113" fmla="*/ 2230731 h 17067437"/>
              <a:gd name="connsiteX114" fmla="*/ 8092818 w 12645183"/>
              <a:gd name="connsiteY114" fmla="*/ 2222341 h 17067437"/>
              <a:gd name="connsiteX115" fmla="*/ 7958263 w 12645183"/>
              <a:gd name="connsiteY115" fmla="*/ 2350280 h 17067437"/>
              <a:gd name="connsiteX116" fmla="*/ 7949634 w 12645183"/>
              <a:gd name="connsiteY116" fmla="*/ 2350746 h 17067437"/>
              <a:gd name="connsiteX117" fmla="*/ 7856238 w 12645183"/>
              <a:gd name="connsiteY117" fmla="*/ 2397005 h 17067437"/>
              <a:gd name="connsiteX118" fmla="*/ 7827554 w 12645183"/>
              <a:gd name="connsiteY118" fmla="*/ 2299128 h 17067437"/>
              <a:gd name="connsiteX119" fmla="*/ 7782897 w 12645183"/>
              <a:gd name="connsiteY119" fmla="*/ 2251005 h 17067437"/>
              <a:gd name="connsiteX120" fmla="*/ 8238567 w 12645183"/>
              <a:gd name="connsiteY120" fmla="*/ 1821396 h 17067437"/>
              <a:gd name="connsiteX121" fmla="*/ 8230522 w 12645183"/>
              <a:gd name="connsiteY121" fmla="*/ 1812890 h 17067437"/>
              <a:gd name="connsiteX122" fmla="*/ 7771353 w 12645183"/>
              <a:gd name="connsiteY122" fmla="*/ 2245645 h 17067437"/>
              <a:gd name="connsiteX123" fmla="*/ 7721565 w 12645183"/>
              <a:gd name="connsiteY123" fmla="*/ 2240052 h 17067437"/>
              <a:gd name="connsiteX124" fmla="*/ 7642161 w 12645183"/>
              <a:gd name="connsiteY124" fmla="*/ 2271513 h 17067437"/>
              <a:gd name="connsiteX125" fmla="*/ 7614994 w 12645183"/>
              <a:gd name="connsiteY125" fmla="*/ 2193794 h 17067437"/>
              <a:gd name="connsiteX126" fmla="*/ 7582345 w 12645183"/>
              <a:gd name="connsiteY126" fmla="*/ 2153595 h 17067437"/>
              <a:gd name="connsiteX127" fmla="*/ 8376505 w 12645183"/>
              <a:gd name="connsiteY127" fmla="*/ 1411712 h 17067437"/>
              <a:gd name="connsiteX128" fmla="*/ 8368575 w 12645183"/>
              <a:gd name="connsiteY128" fmla="*/ 1403206 h 17067437"/>
              <a:gd name="connsiteX129" fmla="*/ 7573018 w 12645183"/>
              <a:gd name="connsiteY129" fmla="*/ 2146370 h 17067437"/>
              <a:gd name="connsiteX130" fmla="*/ 7492214 w 12645183"/>
              <a:gd name="connsiteY130" fmla="*/ 2128892 h 17067437"/>
              <a:gd name="connsiteX131" fmla="*/ 7427502 w 12645183"/>
              <a:gd name="connsiteY131" fmla="*/ 2149749 h 17067437"/>
              <a:gd name="connsiteX132" fmla="*/ 7402666 w 12645183"/>
              <a:gd name="connsiteY132" fmla="*/ 2088693 h 17067437"/>
              <a:gd name="connsiteX133" fmla="*/ 7377364 w 12645183"/>
              <a:gd name="connsiteY133" fmla="*/ 2055368 h 17067437"/>
              <a:gd name="connsiteX134" fmla="*/ 8514441 w 12645183"/>
              <a:gd name="connsiteY134" fmla="*/ 1002262 h 17067437"/>
              <a:gd name="connsiteX135" fmla="*/ 8506512 w 12645183"/>
              <a:gd name="connsiteY135" fmla="*/ 993756 h 17067437"/>
              <a:gd name="connsiteX136" fmla="*/ 7368852 w 12645183"/>
              <a:gd name="connsiteY136" fmla="*/ 2047328 h 17067437"/>
              <a:gd name="connsiteX137" fmla="*/ 7261114 w 12645183"/>
              <a:gd name="connsiteY137" fmla="*/ 2017499 h 17067437"/>
              <a:gd name="connsiteX138" fmla="*/ 7211909 w 12645183"/>
              <a:gd name="connsiteY138" fmla="*/ 2030316 h 17067437"/>
              <a:gd name="connsiteX139" fmla="*/ 7190221 w 12645183"/>
              <a:gd name="connsiteY139" fmla="*/ 1983708 h 17067437"/>
              <a:gd name="connsiteX140" fmla="*/ 7169001 w 12645183"/>
              <a:gd name="connsiteY140" fmla="*/ 1955045 h 17067437"/>
              <a:gd name="connsiteX141" fmla="*/ 8652262 w 12645183"/>
              <a:gd name="connsiteY141" fmla="*/ 592927 h 17067437"/>
              <a:gd name="connsiteX142" fmla="*/ 8644333 w 12645183"/>
              <a:gd name="connsiteY142" fmla="*/ 584421 h 17067437"/>
              <a:gd name="connsiteX143" fmla="*/ 7160839 w 12645183"/>
              <a:gd name="connsiteY143" fmla="*/ 1946655 h 17067437"/>
              <a:gd name="connsiteX144" fmla="*/ 7028265 w 12645183"/>
              <a:gd name="connsiteY144" fmla="*/ 1905640 h 17067437"/>
              <a:gd name="connsiteX145" fmla="*/ 6995034 w 12645183"/>
              <a:gd name="connsiteY145" fmla="*/ 1912631 h 17067437"/>
              <a:gd name="connsiteX146" fmla="*/ 6977661 w 12645183"/>
              <a:gd name="connsiteY146" fmla="*/ 1878724 h 17067437"/>
              <a:gd name="connsiteX147" fmla="*/ 6957722 w 12645183"/>
              <a:gd name="connsiteY147" fmla="*/ 1851924 h 17067437"/>
              <a:gd name="connsiteX148" fmla="*/ 8790082 w 12645183"/>
              <a:gd name="connsiteY148" fmla="*/ 183593 h 17067437"/>
              <a:gd name="connsiteX149" fmla="*/ 8782154 w 12645183"/>
              <a:gd name="connsiteY149" fmla="*/ 174971 h 17067437"/>
              <a:gd name="connsiteX150" fmla="*/ 6949910 w 12645183"/>
              <a:gd name="connsiteY150" fmla="*/ 1843418 h 17067437"/>
              <a:gd name="connsiteX151" fmla="*/ 6793900 w 12645183"/>
              <a:gd name="connsiteY151" fmla="*/ 1793315 h 17067437"/>
              <a:gd name="connsiteX152" fmla="*/ 6777809 w 12645183"/>
              <a:gd name="connsiteY152" fmla="*/ 1795878 h 17067437"/>
              <a:gd name="connsiteX153" fmla="*/ 6765100 w 12645183"/>
              <a:gd name="connsiteY153" fmla="*/ 1773740 h 17067437"/>
              <a:gd name="connsiteX154" fmla="*/ 6559535 w 12645183"/>
              <a:gd name="connsiteY154" fmla="*/ 1680058 h 17067437"/>
              <a:gd name="connsiteX155" fmla="*/ 6552656 w 12645183"/>
              <a:gd name="connsiteY155" fmla="*/ 1668755 h 17067437"/>
              <a:gd name="connsiteX156" fmla="*/ 6340911 w 12645183"/>
              <a:gd name="connsiteY156" fmla="*/ 1564936 h 17067437"/>
              <a:gd name="connsiteX157" fmla="*/ 6340212 w 12645183"/>
              <a:gd name="connsiteY157" fmla="*/ 1563771 h 17067437"/>
              <a:gd name="connsiteX158" fmla="*/ 6121471 w 12645183"/>
              <a:gd name="connsiteY158" fmla="*/ 1450164 h 17067437"/>
              <a:gd name="connsiteX159" fmla="*/ 5901798 w 12645183"/>
              <a:gd name="connsiteY159" fmla="*/ 1335858 h 17067437"/>
              <a:gd name="connsiteX160" fmla="*/ 5681075 w 12645183"/>
              <a:gd name="connsiteY160" fmla="*/ 1221552 h 17067437"/>
              <a:gd name="connsiteX161" fmla="*/ 5460236 w 12645183"/>
              <a:gd name="connsiteY161" fmla="*/ 1107362 h 17067437"/>
              <a:gd name="connsiteX162" fmla="*/ 5238813 w 12645183"/>
              <a:gd name="connsiteY162" fmla="*/ 993057 h 17067437"/>
              <a:gd name="connsiteX163" fmla="*/ 5016225 w 12645183"/>
              <a:gd name="connsiteY163" fmla="*/ 878284 h 17067437"/>
              <a:gd name="connsiteX164" fmla="*/ 4793870 w 12645183"/>
              <a:gd name="connsiteY164" fmla="*/ 763978 h 17067437"/>
              <a:gd name="connsiteX165" fmla="*/ 4569766 w 12645183"/>
              <a:gd name="connsiteY165" fmla="*/ 649206 h 17067437"/>
              <a:gd name="connsiteX166" fmla="*/ 4346827 w 12645183"/>
              <a:gd name="connsiteY166" fmla="*/ 535017 h 17067437"/>
              <a:gd name="connsiteX167" fmla="*/ 4121907 w 12645183"/>
              <a:gd name="connsiteY167" fmla="*/ 419779 h 17067437"/>
              <a:gd name="connsiteX168" fmla="*/ 3896404 w 12645183"/>
              <a:gd name="connsiteY168" fmla="*/ 303958 h 17067437"/>
              <a:gd name="connsiteX169" fmla="*/ 3671017 w 12645183"/>
              <a:gd name="connsiteY169" fmla="*/ 188836 h 17067437"/>
              <a:gd name="connsiteX170" fmla="*/ 0 w 12645183"/>
              <a:gd name="connsiteY170" fmla="*/ 758735 h 17067437"/>
              <a:gd name="connsiteX171" fmla="*/ 4314 w 12645183"/>
              <a:gd name="connsiteY171" fmla="*/ 769571 h 17067437"/>
              <a:gd name="connsiteX172" fmla="*/ 3635221 w 12645183"/>
              <a:gd name="connsiteY172" fmla="*/ 178000 h 17067437"/>
              <a:gd name="connsiteX173" fmla="*/ 3411000 w 12645183"/>
              <a:gd name="connsiteY173" fmla="*/ 136985 h 17067437"/>
              <a:gd name="connsiteX174" fmla="*/ 2500359 w 12645183"/>
              <a:gd name="connsiteY174" fmla="*/ 227754 h 17067437"/>
              <a:gd name="connsiteX175" fmla="*/ 299311 w 12645183"/>
              <a:gd name="connsiteY175" fmla="*/ 1108178 h 17067437"/>
              <a:gd name="connsiteX176" fmla="*/ 304791 w 12645183"/>
              <a:gd name="connsiteY176" fmla="*/ 1118432 h 17067437"/>
              <a:gd name="connsiteX177" fmla="*/ 2503040 w 12645183"/>
              <a:gd name="connsiteY177" fmla="*/ 239056 h 17067437"/>
              <a:gd name="connsiteX178" fmla="*/ 3667403 w 12645183"/>
              <a:gd name="connsiteY178" fmla="*/ 200721 h 17067437"/>
              <a:gd name="connsiteX179" fmla="*/ 3746340 w 12645183"/>
              <a:gd name="connsiteY179" fmla="*/ 271099 h 17067437"/>
              <a:gd name="connsiteX180" fmla="*/ 598738 w 12645183"/>
              <a:gd name="connsiteY180" fmla="*/ 1457505 h 17067437"/>
              <a:gd name="connsiteX181" fmla="*/ 605268 w 12645183"/>
              <a:gd name="connsiteY181" fmla="*/ 1467176 h 17067437"/>
              <a:gd name="connsiteX182" fmla="*/ 2756761 w 12645183"/>
              <a:gd name="connsiteY182" fmla="*/ 400087 h 17067437"/>
              <a:gd name="connsiteX183" fmla="*/ 3758117 w 12645183"/>
              <a:gd name="connsiteY183" fmla="*/ 283684 h 17067437"/>
              <a:gd name="connsiteX184" fmla="*/ 3781670 w 12645183"/>
              <a:gd name="connsiteY184" fmla="*/ 311415 h 17067437"/>
              <a:gd name="connsiteX185" fmla="*/ 3829942 w 12645183"/>
              <a:gd name="connsiteY185" fmla="*/ 382259 h 17067437"/>
              <a:gd name="connsiteX186" fmla="*/ 2571251 w 12645183"/>
              <a:gd name="connsiteY186" fmla="*/ 729139 h 17067437"/>
              <a:gd name="connsiteX187" fmla="*/ 898282 w 12645183"/>
              <a:gd name="connsiteY187" fmla="*/ 1806831 h 17067437"/>
              <a:gd name="connsiteX188" fmla="*/ 905745 w 12645183"/>
              <a:gd name="connsiteY188" fmla="*/ 1815803 h 17067437"/>
              <a:gd name="connsiteX189" fmla="*/ 2576148 w 12645183"/>
              <a:gd name="connsiteY189" fmla="*/ 739626 h 17067437"/>
              <a:gd name="connsiteX190" fmla="*/ 3836588 w 12645183"/>
              <a:gd name="connsiteY190" fmla="*/ 393911 h 17067437"/>
              <a:gd name="connsiteX191" fmla="*/ 3891507 w 12645183"/>
              <a:gd name="connsiteY191" fmla="*/ 522782 h 17067437"/>
              <a:gd name="connsiteX192" fmla="*/ 1197943 w 12645183"/>
              <a:gd name="connsiteY192" fmla="*/ 2156158 h 17067437"/>
              <a:gd name="connsiteX193" fmla="*/ 1206105 w 12645183"/>
              <a:gd name="connsiteY193" fmla="*/ 2164431 h 17067437"/>
              <a:gd name="connsiteX194" fmla="*/ 3894771 w 12645183"/>
              <a:gd name="connsiteY194" fmla="*/ 534085 h 17067437"/>
              <a:gd name="connsiteX195" fmla="*/ 3925787 w 12645183"/>
              <a:gd name="connsiteY195" fmla="*/ 705719 h 17067437"/>
              <a:gd name="connsiteX196" fmla="*/ 3092451 w 12645183"/>
              <a:gd name="connsiteY196" fmla="*/ 1107596 h 17067437"/>
              <a:gd name="connsiteX197" fmla="*/ 1497603 w 12645183"/>
              <a:gd name="connsiteY197" fmla="*/ 2505601 h 17067437"/>
              <a:gd name="connsiteX198" fmla="*/ 1506348 w 12645183"/>
              <a:gd name="connsiteY198" fmla="*/ 2513291 h 17067437"/>
              <a:gd name="connsiteX199" fmla="*/ 3098630 w 12645183"/>
              <a:gd name="connsiteY199" fmla="*/ 1117500 h 17067437"/>
              <a:gd name="connsiteX200" fmla="*/ 3926836 w 12645183"/>
              <a:gd name="connsiteY200" fmla="*/ 717487 h 17067437"/>
              <a:gd name="connsiteX201" fmla="*/ 3920890 w 12645183"/>
              <a:gd name="connsiteY201" fmla="*/ 951925 h 17067437"/>
              <a:gd name="connsiteX202" fmla="*/ 3360396 w 12645183"/>
              <a:gd name="connsiteY202" fmla="*/ 1292629 h 17067437"/>
              <a:gd name="connsiteX203" fmla="*/ 1797264 w 12645183"/>
              <a:gd name="connsiteY203" fmla="*/ 2855044 h 17067437"/>
              <a:gd name="connsiteX204" fmla="*/ 1806475 w 12645183"/>
              <a:gd name="connsiteY204" fmla="*/ 2862152 h 17067437"/>
              <a:gd name="connsiteX205" fmla="*/ 3367042 w 12645183"/>
              <a:gd name="connsiteY205" fmla="*/ 1302067 h 17067437"/>
              <a:gd name="connsiteX206" fmla="*/ 3919374 w 12645183"/>
              <a:gd name="connsiteY206" fmla="*/ 965558 h 17067437"/>
              <a:gd name="connsiteX207" fmla="*/ 3848598 w 12645183"/>
              <a:gd name="connsiteY207" fmla="*/ 1309408 h 17067437"/>
              <a:gd name="connsiteX208" fmla="*/ 2096924 w 12645183"/>
              <a:gd name="connsiteY208" fmla="*/ 3204371 h 17067437"/>
              <a:gd name="connsiteX209" fmla="*/ 2106602 w 12645183"/>
              <a:gd name="connsiteY209" fmla="*/ 3210896 h 17067437"/>
              <a:gd name="connsiteX210" fmla="*/ 3638952 w 12645183"/>
              <a:gd name="connsiteY210" fmla="*/ 1483256 h 17067437"/>
              <a:gd name="connsiteX211" fmla="*/ 3843468 w 12645183"/>
              <a:gd name="connsiteY211" fmla="*/ 1327585 h 17067437"/>
              <a:gd name="connsiteX212" fmla="*/ 3616099 w 12645183"/>
              <a:gd name="connsiteY212" fmla="*/ 1929993 h 17067437"/>
              <a:gd name="connsiteX213" fmla="*/ 2396818 w 12645183"/>
              <a:gd name="connsiteY213" fmla="*/ 3553697 h 17067437"/>
              <a:gd name="connsiteX214" fmla="*/ 2406846 w 12645183"/>
              <a:gd name="connsiteY214" fmla="*/ 3559640 h 17067437"/>
              <a:gd name="connsiteX215" fmla="*/ 3601874 w 12645183"/>
              <a:gd name="connsiteY215" fmla="*/ 1961104 h 17067437"/>
              <a:gd name="connsiteX216" fmla="*/ 3578554 w 12645183"/>
              <a:gd name="connsiteY216" fmla="*/ 2011790 h 17067437"/>
              <a:gd name="connsiteX217" fmla="*/ 2267976 w 12645183"/>
              <a:gd name="connsiteY217" fmla="*/ 4239766 h 17067437"/>
              <a:gd name="connsiteX218" fmla="*/ 1368295 w 12645183"/>
              <a:gd name="connsiteY218" fmla="*/ 6082061 h 17067437"/>
              <a:gd name="connsiteX219" fmla="*/ 1471718 w 12645183"/>
              <a:gd name="connsiteY219" fmla="*/ 6115969 h 17067437"/>
              <a:gd name="connsiteX220" fmla="*/ 1516026 w 12645183"/>
              <a:gd name="connsiteY220" fmla="*/ 6112590 h 17067437"/>
              <a:gd name="connsiteX221" fmla="*/ 1516492 w 12645183"/>
              <a:gd name="connsiteY221" fmla="*/ 6331764 h 17067437"/>
              <a:gd name="connsiteX222" fmla="*/ 1597879 w 12645183"/>
              <a:gd name="connsiteY222" fmla="*/ 6372080 h 17067437"/>
              <a:gd name="connsiteX223" fmla="*/ 1616068 w 12645183"/>
              <a:gd name="connsiteY223" fmla="*/ 6372895 h 17067437"/>
              <a:gd name="connsiteX224" fmla="*/ 1681947 w 12645183"/>
              <a:gd name="connsiteY224" fmla="*/ 6365089 h 17067437"/>
              <a:gd name="connsiteX225" fmla="*/ 1664690 w 12645183"/>
              <a:gd name="connsiteY225" fmla="*/ 6581233 h 17067437"/>
              <a:gd name="connsiteX226" fmla="*/ 1728121 w 12645183"/>
              <a:gd name="connsiteY226" fmla="*/ 6626908 h 17067437"/>
              <a:gd name="connsiteX227" fmla="*/ 1756221 w 12645183"/>
              <a:gd name="connsiteY227" fmla="*/ 6629356 h 17067437"/>
              <a:gd name="connsiteX228" fmla="*/ 1846469 w 12645183"/>
              <a:gd name="connsiteY228" fmla="*/ 6614092 h 17067437"/>
              <a:gd name="connsiteX229" fmla="*/ 1813121 w 12645183"/>
              <a:gd name="connsiteY229" fmla="*/ 6830702 h 17067437"/>
              <a:gd name="connsiteX230" fmla="*/ 1861394 w 12645183"/>
              <a:gd name="connsiteY230" fmla="*/ 6880689 h 17067437"/>
              <a:gd name="connsiteX231" fmla="*/ 1891826 w 12645183"/>
              <a:gd name="connsiteY231" fmla="*/ 6884534 h 17067437"/>
              <a:gd name="connsiteX232" fmla="*/ 2043056 w 12645183"/>
              <a:gd name="connsiteY232" fmla="*/ 6843286 h 17067437"/>
              <a:gd name="connsiteX233" fmla="*/ 1961786 w 12645183"/>
              <a:gd name="connsiteY233" fmla="*/ 7079122 h 17067437"/>
              <a:gd name="connsiteX234" fmla="*/ 1961786 w 12645183"/>
              <a:gd name="connsiteY234" fmla="*/ 7080288 h 17067437"/>
              <a:gd name="connsiteX235" fmla="*/ 1962019 w 12645183"/>
              <a:gd name="connsiteY235" fmla="*/ 7081336 h 17067437"/>
              <a:gd name="connsiteX236" fmla="*/ 2011341 w 12645183"/>
              <a:gd name="connsiteY236" fmla="*/ 7132372 h 17067437"/>
              <a:gd name="connsiteX237" fmla="*/ 2039674 w 12645183"/>
              <a:gd name="connsiteY237" fmla="*/ 7135867 h 17067437"/>
              <a:gd name="connsiteX238" fmla="*/ 2219820 w 12645183"/>
              <a:gd name="connsiteY238" fmla="*/ 7078656 h 17067437"/>
              <a:gd name="connsiteX239" fmla="*/ 2110800 w 12645183"/>
              <a:gd name="connsiteY239" fmla="*/ 7328591 h 17067437"/>
              <a:gd name="connsiteX240" fmla="*/ 2110450 w 12645183"/>
              <a:gd name="connsiteY240" fmla="*/ 7329756 h 17067437"/>
              <a:gd name="connsiteX241" fmla="*/ 2110450 w 12645183"/>
              <a:gd name="connsiteY241" fmla="*/ 7330922 h 17067437"/>
              <a:gd name="connsiteX242" fmla="*/ 2150444 w 12645183"/>
              <a:gd name="connsiteY242" fmla="*/ 7387201 h 17067437"/>
              <a:gd name="connsiteX243" fmla="*/ 2178194 w 12645183"/>
              <a:gd name="connsiteY243" fmla="*/ 7391512 h 17067437"/>
              <a:gd name="connsiteX244" fmla="*/ 2402299 w 12645183"/>
              <a:gd name="connsiteY244" fmla="*/ 7303539 h 17067437"/>
              <a:gd name="connsiteX245" fmla="*/ 2259814 w 12645183"/>
              <a:gd name="connsiteY245" fmla="*/ 7578410 h 17067437"/>
              <a:gd name="connsiteX246" fmla="*/ 2259348 w 12645183"/>
              <a:gd name="connsiteY246" fmla="*/ 7580741 h 17067437"/>
              <a:gd name="connsiteX247" fmla="*/ 2290013 w 12645183"/>
              <a:gd name="connsiteY247" fmla="*/ 7642962 h 17067437"/>
              <a:gd name="connsiteX248" fmla="*/ 2317880 w 12645183"/>
              <a:gd name="connsiteY248" fmla="*/ 7648205 h 17067437"/>
              <a:gd name="connsiteX249" fmla="*/ 2592472 w 12645183"/>
              <a:gd name="connsiteY249" fmla="*/ 7517004 h 17067437"/>
              <a:gd name="connsiteX250" fmla="*/ 2408945 w 12645183"/>
              <a:gd name="connsiteY250" fmla="*/ 7828345 h 17067437"/>
              <a:gd name="connsiteX251" fmla="*/ 2408245 w 12645183"/>
              <a:gd name="connsiteY251" fmla="*/ 7830443 h 17067437"/>
              <a:gd name="connsiteX252" fmla="*/ 2429233 w 12645183"/>
              <a:gd name="connsiteY252" fmla="*/ 7899305 h 17067437"/>
              <a:gd name="connsiteX253" fmla="*/ 2454069 w 12645183"/>
              <a:gd name="connsiteY253" fmla="*/ 7904666 h 17067437"/>
              <a:gd name="connsiteX254" fmla="*/ 2796988 w 12645183"/>
              <a:gd name="connsiteY254" fmla="*/ 7710194 h 17067437"/>
              <a:gd name="connsiteX255" fmla="*/ 2557959 w 12645183"/>
              <a:gd name="connsiteY255" fmla="*/ 8078396 h 17067437"/>
              <a:gd name="connsiteX256" fmla="*/ 2557143 w 12645183"/>
              <a:gd name="connsiteY256" fmla="*/ 8080261 h 17067437"/>
              <a:gd name="connsiteX257" fmla="*/ 2567520 w 12645183"/>
              <a:gd name="connsiteY257" fmla="*/ 8156348 h 17067437"/>
              <a:gd name="connsiteX258" fmla="*/ 2585826 w 12645183"/>
              <a:gd name="connsiteY258" fmla="*/ 8160543 h 17067437"/>
              <a:gd name="connsiteX259" fmla="*/ 2918368 w 12645183"/>
              <a:gd name="connsiteY259" fmla="*/ 7958031 h 17067437"/>
              <a:gd name="connsiteX260" fmla="*/ 2903093 w 12645183"/>
              <a:gd name="connsiteY260" fmla="*/ 7984715 h 17067437"/>
              <a:gd name="connsiteX261" fmla="*/ 2706390 w 12645183"/>
              <a:gd name="connsiteY261" fmla="*/ 8329264 h 17067437"/>
              <a:gd name="connsiteX262" fmla="*/ 2688434 w 12645183"/>
              <a:gd name="connsiteY262" fmla="*/ 8406517 h 17067437"/>
              <a:gd name="connsiteX263" fmla="*/ 2699277 w 12645183"/>
              <a:gd name="connsiteY263" fmla="*/ 8409662 h 17067437"/>
              <a:gd name="connsiteX264" fmla="*/ 3186080 w 12645183"/>
              <a:gd name="connsiteY264" fmla="*/ 8045305 h 17067437"/>
              <a:gd name="connsiteX265" fmla="*/ 2855404 w 12645183"/>
              <a:gd name="connsiteY265" fmla="*/ 8579432 h 17067437"/>
              <a:gd name="connsiteX266" fmla="*/ 2823572 w 12645183"/>
              <a:gd name="connsiteY266" fmla="*/ 8663326 h 17067437"/>
              <a:gd name="connsiteX267" fmla="*/ 2832201 w 12645183"/>
              <a:gd name="connsiteY267" fmla="*/ 8666705 h 17067437"/>
              <a:gd name="connsiteX268" fmla="*/ 3448312 w 12645183"/>
              <a:gd name="connsiteY268" fmla="*/ 8150989 h 17067437"/>
              <a:gd name="connsiteX269" fmla="*/ 3004418 w 12645183"/>
              <a:gd name="connsiteY269" fmla="*/ 8829600 h 17067437"/>
              <a:gd name="connsiteX270" fmla="*/ 2956496 w 12645183"/>
              <a:gd name="connsiteY270" fmla="*/ 8920719 h 17067437"/>
              <a:gd name="connsiteX271" fmla="*/ 2962326 w 12645183"/>
              <a:gd name="connsiteY271" fmla="*/ 8923165 h 17067437"/>
              <a:gd name="connsiteX272" fmla="*/ 3744125 w 12645183"/>
              <a:gd name="connsiteY272" fmla="*/ 8207617 h 17067437"/>
              <a:gd name="connsiteX273" fmla="*/ 3153432 w 12645183"/>
              <a:gd name="connsiteY273" fmla="*/ 9079651 h 17067437"/>
              <a:gd name="connsiteX274" fmla="*/ 3086854 w 12645183"/>
              <a:gd name="connsiteY274" fmla="*/ 9178461 h 17067437"/>
              <a:gd name="connsiteX275" fmla="*/ 3090585 w 12645183"/>
              <a:gd name="connsiteY275" fmla="*/ 9180208 h 17067437"/>
              <a:gd name="connsiteX276" fmla="*/ 3732465 w 12645183"/>
              <a:gd name="connsiteY276" fmla="*/ 8556710 h 17067437"/>
              <a:gd name="connsiteX277" fmla="*/ 4071886 w 12645183"/>
              <a:gd name="connsiteY277" fmla="*/ 8213443 h 17067437"/>
              <a:gd name="connsiteX278" fmla="*/ 3302446 w 12645183"/>
              <a:gd name="connsiteY278" fmla="*/ 9330052 h 17067437"/>
              <a:gd name="connsiteX279" fmla="*/ 3264318 w 12645183"/>
              <a:gd name="connsiteY279" fmla="*/ 9372233 h 17067437"/>
              <a:gd name="connsiteX280" fmla="*/ 3218145 w 12645183"/>
              <a:gd name="connsiteY280" fmla="*/ 9424317 h 17067437"/>
              <a:gd name="connsiteX281" fmla="*/ 3214647 w 12645183"/>
              <a:gd name="connsiteY281" fmla="*/ 9427813 h 17067437"/>
              <a:gd name="connsiteX282" fmla="*/ 3215113 w 12645183"/>
              <a:gd name="connsiteY282" fmla="*/ 9428395 h 17067437"/>
              <a:gd name="connsiteX283" fmla="*/ 3214297 w 12645183"/>
              <a:gd name="connsiteY283" fmla="*/ 9436668 h 17067437"/>
              <a:gd name="connsiteX284" fmla="*/ 3217678 w 12645183"/>
              <a:gd name="connsiteY284" fmla="*/ 9438649 h 17067437"/>
              <a:gd name="connsiteX285" fmla="*/ 3223042 w 12645183"/>
              <a:gd name="connsiteY285" fmla="*/ 9435620 h 17067437"/>
              <a:gd name="connsiteX286" fmla="*/ 3223042 w 12645183"/>
              <a:gd name="connsiteY286" fmla="*/ 9435620 h 17067437"/>
              <a:gd name="connsiteX287" fmla="*/ 3223392 w 12645183"/>
              <a:gd name="connsiteY287" fmla="*/ 9435270 h 17067437"/>
              <a:gd name="connsiteX288" fmla="*/ 3242281 w 12645183"/>
              <a:gd name="connsiteY288" fmla="*/ 9415928 h 17067437"/>
              <a:gd name="connsiteX289" fmla="*/ 3303146 w 12645183"/>
              <a:gd name="connsiteY289" fmla="*/ 9351492 h 17067437"/>
              <a:gd name="connsiteX290" fmla="*/ 4421335 w 12645183"/>
              <a:gd name="connsiteY290" fmla="*/ 8176506 h 17067437"/>
              <a:gd name="connsiteX291" fmla="*/ 3795429 w 12645183"/>
              <a:gd name="connsiteY291" fmla="*/ 9157836 h 17067437"/>
              <a:gd name="connsiteX292" fmla="*/ 3503347 w 12645183"/>
              <a:gd name="connsiteY292" fmla="*/ 9484441 h 17067437"/>
              <a:gd name="connsiteX293" fmla="*/ 3338359 w 12645183"/>
              <a:gd name="connsiteY293" fmla="*/ 9694993 h 17067437"/>
              <a:gd name="connsiteX294" fmla="*/ 3342207 w 12645183"/>
              <a:gd name="connsiteY294" fmla="*/ 9696974 h 17067437"/>
              <a:gd name="connsiteX295" fmla="*/ 3459622 w 12645183"/>
              <a:gd name="connsiteY295" fmla="*/ 9588377 h 17067437"/>
              <a:gd name="connsiteX296" fmla="*/ 3821197 w 12645183"/>
              <a:gd name="connsiteY296" fmla="*/ 9146068 h 17067437"/>
              <a:gd name="connsiteX297" fmla="*/ 4791655 w 12645183"/>
              <a:gd name="connsiteY297" fmla="*/ 8097040 h 17067437"/>
              <a:gd name="connsiteX298" fmla="*/ 4292842 w 12645183"/>
              <a:gd name="connsiteY298" fmla="*/ 8938313 h 17067437"/>
              <a:gd name="connsiteX299" fmla="*/ 4135783 w 12645183"/>
              <a:gd name="connsiteY299" fmla="*/ 9115190 h 17067437"/>
              <a:gd name="connsiteX300" fmla="*/ 3601874 w 12645183"/>
              <a:gd name="connsiteY300" fmla="*/ 9739038 h 17067437"/>
              <a:gd name="connsiteX301" fmla="*/ 3459039 w 12645183"/>
              <a:gd name="connsiteY301" fmla="*/ 9953550 h 17067437"/>
              <a:gd name="connsiteX302" fmla="*/ 3464869 w 12645183"/>
              <a:gd name="connsiteY302" fmla="*/ 9956347 h 17067437"/>
              <a:gd name="connsiteX303" fmla="*/ 3608286 w 12645183"/>
              <a:gd name="connsiteY303" fmla="*/ 9839128 h 17067437"/>
              <a:gd name="connsiteX304" fmla="*/ 4301121 w 12645183"/>
              <a:gd name="connsiteY304" fmla="*/ 8947052 h 17067437"/>
              <a:gd name="connsiteX305" fmla="*/ 5170719 w 12645183"/>
              <a:gd name="connsiteY305" fmla="*/ 7989259 h 17067437"/>
              <a:gd name="connsiteX306" fmla="*/ 4761455 w 12645183"/>
              <a:gd name="connsiteY306" fmla="*/ 8723567 h 17067437"/>
              <a:gd name="connsiteX307" fmla="*/ 4185570 w 12645183"/>
              <a:gd name="connsiteY307" fmla="*/ 9388080 h 17067437"/>
              <a:gd name="connsiteX308" fmla="*/ 3696902 w 12645183"/>
              <a:gd name="connsiteY308" fmla="*/ 9993750 h 17067437"/>
              <a:gd name="connsiteX309" fmla="*/ 3575872 w 12645183"/>
              <a:gd name="connsiteY309" fmla="*/ 10212224 h 17067437"/>
              <a:gd name="connsiteX310" fmla="*/ 3585200 w 12645183"/>
              <a:gd name="connsiteY310" fmla="*/ 10216303 h 17067437"/>
              <a:gd name="connsiteX311" fmla="*/ 3757068 w 12645183"/>
              <a:gd name="connsiteY311" fmla="*/ 10089762 h 17067437"/>
              <a:gd name="connsiteX312" fmla="*/ 4770783 w 12645183"/>
              <a:gd name="connsiteY312" fmla="*/ 8730791 h 17067437"/>
              <a:gd name="connsiteX313" fmla="*/ 5553748 w 12645183"/>
              <a:gd name="connsiteY313" fmla="*/ 7857475 h 17067437"/>
              <a:gd name="connsiteX314" fmla="*/ 5215960 w 12645183"/>
              <a:gd name="connsiteY314" fmla="*/ 8501596 h 17067437"/>
              <a:gd name="connsiteX315" fmla="*/ 4232327 w 12645183"/>
              <a:gd name="connsiteY315" fmla="*/ 9661319 h 17067437"/>
              <a:gd name="connsiteX316" fmla="*/ 3688507 w 12645183"/>
              <a:gd name="connsiteY316" fmla="*/ 10470782 h 17067437"/>
              <a:gd name="connsiteX317" fmla="*/ 3702732 w 12645183"/>
              <a:gd name="connsiteY317" fmla="*/ 10476725 h 17067437"/>
              <a:gd name="connsiteX318" fmla="*/ 3905732 w 12645183"/>
              <a:gd name="connsiteY318" fmla="*/ 10340396 h 17067437"/>
              <a:gd name="connsiteX319" fmla="*/ 4156770 w 12645183"/>
              <a:gd name="connsiteY319" fmla="*/ 10092675 h 17067437"/>
              <a:gd name="connsiteX320" fmla="*/ 3796478 w 12645183"/>
              <a:gd name="connsiteY320" fmla="*/ 10729223 h 17067437"/>
              <a:gd name="connsiteX321" fmla="*/ 3818049 w 12645183"/>
              <a:gd name="connsiteY321" fmla="*/ 10737146 h 17067437"/>
              <a:gd name="connsiteX322" fmla="*/ 4054396 w 12645183"/>
              <a:gd name="connsiteY322" fmla="*/ 10591031 h 17067437"/>
              <a:gd name="connsiteX323" fmla="*/ 4057194 w 12645183"/>
              <a:gd name="connsiteY323" fmla="*/ 10588584 h 17067437"/>
              <a:gd name="connsiteX324" fmla="*/ 3899669 w 12645183"/>
              <a:gd name="connsiteY324" fmla="*/ 10987431 h 17067437"/>
              <a:gd name="connsiteX325" fmla="*/ 3930218 w 12645183"/>
              <a:gd name="connsiteY325" fmla="*/ 10998617 h 17067437"/>
              <a:gd name="connsiteX326" fmla="*/ 4073518 w 12645183"/>
              <a:gd name="connsiteY326" fmla="*/ 10936279 h 17067437"/>
              <a:gd name="connsiteX327" fmla="*/ 3997496 w 12645183"/>
              <a:gd name="connsiteY327" fmla="*/ 11245406 h 17067437"/>
              <a:gd name="connsiteX328" fmla="*/ 4039938 w 12645183"/>
              <a:gd name="connsiteY328" fmla="*/ 11261137 h 17067437"/>
              <a:gd name="connsiteX329" fmla="*/ 4119808 w 12645183"/>
              <a:gd name="connsiteY329" fmla="*/ 11240163 h 17067437"/>
              <a:gd name="connsiteX330" fmla="*/ 4089609 w 12645183"/>
              <a:gd name="connsiteY330" fmla="*/ 11503148 h 17067437"/>
              <a:gd name="connsiteX331" fmla="*/ 4146510 w 12645183"/>
              <a:gd name="connsiteY331" fmla="*/ 11524355 h 17067437"/>
              <a:gd name="connsiteX332" fmla="*/ 4175077 w 12645183"/>
              <a:gd name="connsiteY332" fmla="*/ 11521442 h 17067437"/>
              <a:gd name="connsiteX333" fmla="*/ 4175310 w 12645183"/>
              <a:gd name="connsiteY333" fmla="*/ 11760541 h 17067437"/>
              <a:gd name="connsiteX334" fmla="*/ 4233959 w 12645183"/>
              <a:gd name="connsiteY334" fmla="*/ 11786641 h 17067437"/>
              <a:gd name="connsiteX335" fmla="*/ 4254247 w 12645183"/>
              <a:gd name="connsiteY335" fmla="*/ 12017467 h 17067437"/>
              <a:gd name="connsiteX336" fmla="*/ 4288644 w 12645183"/>
              <a:gd name="connsiteY336" fmla="*/ 12040887 h 17067437"/>
              <a:gd name="connsiteX337" fmla="*/ 4325723 w 12645183"/>
              <a:gd name="connsiteY337" fmla="*/ 12274044 h 17067437"/>
              <a:gd name="connsiteX338" fmla="*/ 4335401 w 12645183"/>
              <a:gd name="connsiteY338" fmla="*/ 12282899 h 17067437"/>
              <a:gd name="connsiteX339" fmla="*/ 4374928 w 12645183"/>
              <a:gd name="connsiteY339" fmla="*/ 12513376 h 17067437"/>
              <a:gd name="connsiteX340" fmla="*/ 4403262 w 12645183"/>
              <a:gd name="connsiteY340" fmla="*/ 12728354 h 17067437"/>
              <a:gd name="connsiteX341" fmla="*/ 4418420 w 12645183"/>
              <a:gd name="connsiteY341" fmla="*/ 12917001 h 17067437"/>
              <a:gd name="connsiteX342" fmla="*/ 4420868 w 12645183"/>
              <a:gd name="connsiteY342" fmla="*/ 13066729 h 17067437"/>
              <a:gd name="connsiteX343" fmla="*/ 4414339 w 12645183"/>
              <a:gd name="connsiteY343" fmla="*/ 13164606 h 17067437"/>
              <a:gd name="connsiteX344" fmla="*/ 4554025 w 12645183"/>
              <a:gd name="connsiteY344" fmla="*/ 14071246 h 17067437"/>
              <a:gd name="connsiteX345" fmla="*/ 4965154 w 12645183"/>
              <a:gd name="connsiteY345" fmla="*/ 14200349 h 17067437"/>
              <a:gd name="connsiteX346" fmla="*/ 5987848 w 12645183"/>
              <a:gd name="connsiteY346" fmla="*/ 13847412 h 17067437"/>
              <a:gd name="connsiteX347" fmla="*/ 8070315 w 12645183"/>
              <a:gd name="connsiteY347" fmla="*/ 11544046 h 17067437"/>
              <a:gd name="connsiteX348" fmla="*/ 8801509 w 12645183"/>
              <a:gd name="connsiteY348" fmla="*/ 10031969 h 17067437"/>
              <a:gd name="connsiteX349" fmla="*/ 8695404 w 12645183"/>
              <a:gd name="connsiteY349" fmla="*/ 10886292 h 17067437"/>
              <a:gd name="connsiteX350" fmla="*/ 8706947 w 12645183"/>
              <a:gd name="connsiteY350" fmla="*/ 10887691 h 17067437"/>
              <a:gd name="connsiteX351" fmla="*/ 8818416 w 12645183"/>
              <a:gd name="connsiteY351" fmla="*/ 9990488 h 17067437"/>
              <a:gd name="connsiteX352" fmla="*/ 9310816 w 12645183"/>
              <a:gd name="connsiteY352" fmla="*/ 8619748 h 17067437"/>
              <a:gd name="connsiteX353" fmla="*/ 9161918 w 12645183"/>
              <a:gd name="connsiteY353" fmla="*/ 9817223 h 17067437"/>
              <a:gd name="connsiteX354" fmla="*/ 8179685 w 12645183"/>
              <a:gd name="connsiteY354" fmla="*/ 11896869 h 17067437"/>
              <a:gd name="connsiteX355" fmla="*/ 6130682 w 12645183"/>
              <a:gd name="connsiteY355" fmla="*/ 14087792 h 17067437"/>
              <a:gd name="connsiteX356" fmla="*/ 5202551 w 12645183"/>
              <a:gd name="connsiteY356" fmla="*/ 14447139 h 17067437"/>
              <a:gd name="connsiteX357" fmla="*/ 4546562 w 12645183"/>
              <a:gd name="connsiteY357" fmla="*/ 14325492 h 17067437"/>
              <a:gd name="connsiteX358" fmla="*/ 4380408 w 12645183"/>
              <a:gd name="connsiteY358" fmla="*/ 13282989 h 17067437"/>
              <a:gd name="connsiteX359" fmla="*/ 4369215 w 12645183"/>
              <a:gd name="connsiteY359" fmla="*/ 13279842 h 17067437"/>
              <a:gd name="connsiteX360" fmla="*/ 4539450 w 12645183"/>
              <a:gd name="connsiteY360" fmla="*/ 14334697 h 17067437"/>
              <a:gd name="connsiteX361" fmla="*/ 5010978 w 12645183"/>
              <a:gd name="connsiteY361" fmla="*/ 14473123 h 17067437"/>
              <a:gd name="connsiteX362" fmla="*/ 5204183 w 12645183"/>
              <a:gd name="connsiteY362" fmla="*/ 14458558 h 17067437"/>
              <a:gd name="connsiteX363" fmla="*/ 6136629 w 12645183"/>
              <a:gd name="connsiteY363" fmla="*/ 14097696 h 17067437"/>
              <a:gd name="connsiteX364" fmla="*/ 8189712 w 12645183"/>
              <a:gd name="connsiteY364" fmla="*/ 11902695 h 17067437"/>
              <a:gd name="connsiteX365" fmla="*/ 9156205 w 12645183"/>
              <a:gd name="connsiteY365" fmla="*/ 9865229 h 17067437"/>
              <a:gd name="connsiteX366" fmla="*/ 9042287 w 12645183"/>
              <a:gd name="connsiteY366" fmla="*/ 10828148 h 17067437"/>
              <a:gd name="connsiteX367" fmla="*/ 6279580 w 12645183"/>
              <a:gd name="connsiteY367" fmla="*/ 14338077 h 17067437"/>
              <a:gd name="connsiteX368" fmla="*/ 4520794 w 12645183"/>
              <a:gd name="connsiteY368" fmla="*/ 14595119 h 17067437"/>
              <a:gd name="connsiteX369" fmla="*/ 4242821 w 12645183"/>
              <a:gd name="connsiteY369" fmla="*/ 13691625 h 17067437"/>
              <a:gd name="connsiteX370" fmla="*/ 4231278 w 12645183"/>
              <a:gd name="connsiteY370" fmla="*/ 13689760 h 17067437"/>
              <a:gd name="connsiteX371" fmla="*/ 4514148 w 12645183"/>
              <a:gd name="connsiteY371" fmla="*/ 14604674 h 17067437"/>
              <a:gd name="connsiteX372" fmla="*/ 5043509 w 12645183"/>
              <a:gd name="connsiteY372" fmla="*/ 14747761 h 17067437"/>
              <a:gd name="connsiteX373" fmla="*/ 6285293 w 12645183"/>
              <a:gd name="connsiteY373" fmla="*/ 14348097 h 17067437"/>
              <a:gd name="connsiteX374" fmla="*/ 9037623 w 12645183"/>
              <a:gd name="connsiteY374" fmla="*/ 10867066 h 17067437"/>
              <a:gd name="connsiteX375" fmla="*/ 8995297 w 12645183"/>
              <a:gd name="connsiteY375" fmla="*/ 11235152 h 17067437"/>
              <a:gd name="connsiteX376" fmla="*/ 9006841 w 12645183"/>
              <a:gd name="connsiteY376" fmla="*/ 11236434 h 17067437"/>
              <a:gd name="connsiteX377" fmla="*/ 9053481 w 12645183"/>
              <a:gd name="connsiteY377" fmla="*/ 10831061 h 17067437"/>
              <a:gd name="connsiteX378" fmla="*/ 9506120 w 12645183"/>
              <a:gd name="connsiteY378" fmla="*/ 9678098 h 17067437"/>
              <a:gd name="connsiteX379" fmla="*/ 9391152 w 12645183"/>
              <a:gd name="connsiteY379" fmla="*/ 10700443 h 17067437"/>
              <a:gd name="connsiteX380" fmla="*/ 6428128 w 12645183"/>
              <a:gd name="connsiteY380" fmla="*/ 14588361 h 17067437"/>
              <a:gd name="connsiteX381" fmla="*/ 4488263 w 12645183"/>
              <a:gd name="connsiteY381" fmla="*/ 14874650 h 17067437"/>
              <a:gd name="connsiteX382" fmla="*/ 4104767 w 12645183"/>
              <a:gd name="connsiteY382" fmla="*/ 14100143 h 17067437"/>
              <a:gd name="connsiteX383" fmla="*/ 4093107 w 12645183"/>
              <a:gd name="connsiteY383" fmla="*/ 14099909 h 17067437"/>
              <a:gd name="connsiteX384" fmla="*/ 4482316 w 12645183"/>
              <a:gd name="connsiteY384" fmla="*/ 14884672 h 17067437"/>
              <a:gd name="connsiteX385" fmla="*/ 5065896 w 12645183"/>
              <a:gd name="connsiteY385" fmla="*/ 15025427 h 17067437"/>
              <a:gd name="connsiteX386" fmla="*/ 6433958 w 12645183"/>
              <a:gd name="connsiteY386" fmla="*/ 14598382 h 17067437"/>
              <a:gd name="connsiteX387" fmla="*/ 9386606 w 12645183"/>
              <a:gd name="connsiteY387" fmla="*/ 10742041 h 17067437"/>
              <a:gd name="connsiteX388" fmla="*/ 9295191 w 12645183"/>
              <a:gd name="connsiteY388" fmla="*/ 11584013 h 17067437"/>
              <a:gd name="connsiteX389" fmla="*/ 9299622 w 12645183"/>
              <a:gd name="connsiteY389" fmla="*/ 11584479 h 17067437"/>
              <a:gd name="connsiteX390" fmla="*/ 6577025 w 12645183"/>
              <a:gd name="connsiteY390" fmla="*/ 14838646 h 17067437"/>
              <a:gd name="connsiteX391" fmla="*/ 5386428 w 12645183"/>
              <a:gd name="connsiteY391" fmla="*/ 15271284 h 17067437"/>
              <a:gd name="connsiteX392" fmla="*/ 4460279 w 12645183"/>
              <a:gd name="connsiteY392" fmla="*/ 15168397 h 17067437"/>
              <a:gd name="connsiteX393" fmla="*/ 3966947 w 12645183"/>
              <a:gd name="connsiteY393" fmla="*/ 14508312 h 17067437"/>
              <a:gd name="connsiteX394" fmla="*/ 3955403 w 12645183"/>
              <a:gd name="connsiteY394" fmla="*/ 14510177 h 17067437"/>
              <a:gd name="connsiteX395" fmla="*/ 4455148 w 12645183"/>
              <a:gd name="connsiteY395" fmla="*/ 15178884 h 17067437"/>
              <a:gd name="connsiteX396" fmla="*/ 5077440 w 12645183"/>
              <a:gd name="connsiteY396" fmla="*/ 15305658 h 17067437"/>
              <a:gd name="connsiteX397" fmla="*/ 5387944 w 12645183"/>
              <a:gd name="connsiteY397" fmla="*/ 15282703 h 17067437"/>
              <a:gd name="connsiteX398" fmla="*/ 6582739 w 12645183"/>
              <a:gd name="connsiteY398" fmla="*/ 14848666 h 17067437"/>
              <a:gd name="connsiteX399" fmla="*/ 9731390 w 12645183"/>
              <a:gd name="connsiteY399" fmla="*/ 10600702 h 17067437"/>
              <a:gd name="connsiteX400" fmla="*/ 9638110 w 12645183"/>
              <a:gd name="connsiteY400" fmla="*/ 11507226 h 17067437"/>
              <a:gd name="connsiteX401" fmla="*/ 6725806 w 12645183"/>
              <a:gd name="connsiteY401" fmla="*/ 15089047 h 17067437"/>
              <a:gd name="connsiteX402" fmla="*/ 4456897 w 12645183"/>
              <a:gd name="connsiteY402" fmla="*/ 15480088 h 17067437"/>
              <a:gd name="connsiteX403" fmla="*/ 3828776 w 12645183"/>
              <a:gd name="connsiteY403" fmla="*/ 14916481 h 17067437"/>
              <a:gd name="connsiteX404" fmla="*/ 3817932 w 12645183"/>
              <a:gd name="connsiteY404" fmla="*/ 14920793 h 17067437"/>
              <a:gd name="connsiteX405" fmla="*/ 4453050 w 12645183"/>
              <a:gd name="connsiteY405" fmla="*/ 15491040 h 17067437"/>
              <a:gd name="connsiteX406" fmla="*/ 5067529 w 12645183"/>
              <a:gd name="connsiteY406" fmla="*/ 15588684 h 17067437"/>
              <a:gd name="connsiteX407" fmla="*/ 6731636 w 12645183"/>
              <a:gd name="connsiteY407" fmla="*/ 15099300 h 17067437"/>
              <a:gd name="connsiteX408" fmla="*/ 9634495 w 12645183"/>
              <a:gd name="connsiteY408" fmla="*/ 11544396 h 17067437"/>
              <a:gd name="connsiteX409" fmla="*/ 9595318 w 12645183"/>
              <a:gd name="connsiteY409" fmla="*/ 11933106 h 17067437"/>
              <a:gd name="connsiteX410" fmla="*/ 9606861 w 12645183"/>
              <a:gd name="connsiteY410" fmla="*/ 11934271 h 17067437"/>
              <a:gd name="connsiteX411" fmla="*/ 9649654 w 12645183"/>
              <a:gd name="connsiteY411" fmla="*/ 11510139 h 17067437"/>
              <a:gd name="connsiteX412" fmla="*/ 10071277 w 12645183"/>
              <a:gd name="connsiteY412" fmla="*/ 10446779 h 17067437"/>
              <a:gd name="connsiteX413" fmla="*/ 9979163 w 12645183"/>
              <a:gd name="connsiteY413" fmla="*/ 11398164 h 17067437"/>
              <a:gd name="connsiteX414" fmla="*/ 6874820 w 12645183"/>
              <a:gd name="connsiteY414" fmla="*/ 15339564 h 17067437"/>
              <a:gd name="connsiteX415" fmla="*/ 4933323 w 12645183"/>
              <a:gd name="connsiteY415" fmla="*/ 15859942 h 17067437"/>
              <a:gd name="connsiteX416" fmla="*/ 3690373 w 12645183"/>
              <a:gd name="connsiteY416" fmla="*/ 15324766 h 17067437"/>
              <a:gd name="connsiteX417" fmla="*/ 3680928 w 12645183"/>
              <a:gd name="connsiteY417" fmla="*/ 15331642 h 17067437"/>
              <a:gd name="connsiteX418" fmla="*/ 4932856 w 12645183"/>
              <a:gd name="connsiteY418" fmla="*/ 15871594 h 17067437"/>
              <a:gd name="connsiteX419" fmla="*/ 5035464 w 12645183"/>
              <a:gd name="connsiteY419" fmla="*/ 15873576 h 17067437"/>
              <a:gd name="connsiteX420" fmla="*/ 6880533 w 12645183"/>
              <a:gd name="connsiteY420" fmla="*/ 15349818 h 17067437"/>
              <a:gd name="connsiteX421" fmla="*/ 9975433 w 12645183"/>
              <a:gd name="connsiteY421" fmla="*/ 11437664 h 17067437"/>
              <a:gd name="connsiteX422" fmla="*/ 9898127 w 12645183"/>
              <a:gd name="connsiteY422" fmla="*/ 12253186 h 17067437"/>
              <a:gd name="connsiteX423" fmla="*/ 7023718 w 12645183"/>
              <a:gd name="connsiteY423" fmla="*/ 15590082 h 17067437"/>
              <a:gd name="connsiteX424" fmla="*/ 3551619 w 12645183"/>
              <a:gd name="connsiteY424" fmla="*/ 15733169 h 17067437"/>
              <a:gd name="connsiteX425" fmla="*/ 3544157 w 12645183"/>
              <a:gd name="connsiteY425" fmla="*/ 15742141 h 17067437"/>
              <a:gd name="connsiteX426" fmla="*/ 4974949 w 12645183"/>
              <a:gd name="connsiteY426" fmla="*/ 16162777 h 17067437"/>
              <a:gd name="connsiteX427" fmla="*/ 4982761 w 12645183"/>
              <a:gd name="connsiteY427" fmla="*/ 16162777 h 17067437"/>
              <a:gd name="connsiteX428" fmla="*/ 7029431 w 12645183"/>
              <a:gd name="connsiteY428" fmla="*/ 15600219 h 17067437"/>
              <a:gd name="connsiteX429" fmla="*/ 9897078 w 12645183"/>
              <a:gd name="connsiteY429" fmla="*/ 12282316 h 17067437"/>
              <a:gd name="connsiteX430" fmla="*/ 9907105 w 12645183"/>
              <a:gd name="connsiteY430" fmla="*/ 12283249 h 17067437"/>
              <a:gd name="connsiteX431" fmla="*/ 9909671 w 12645183"/>
              <a:gd name="connsiteY431" fmla="*/ 12256216 h 17067437"/>
              <a:gd name="connsiteX432" fmla="*/ 10311822 w 12645183"/>
              <a:gd name="connsiteY432" fmla="*/ 11322659 h 17067437"/>
              <a:gd name="connsiteX433" fmla="*/ 10235333 w 12645183"/>
              <a:gd name="connsiteY433" fmla="*/ 12180245 h 17067437"/>
              <a:gd name="connsiteX434" fmla="*/ 9382175 w 12645183"/>
              <a:gd name="connsiteY434" fmla="*/ 13740446 h 17067437"/>
              <a:gd name="connsiteX435" fmla="*/ 7172731 w 12645183"/>
              <a:gd name="connsiteY435" fmla="*/ 15840366 h 17067437"/>
              <a:gd name="connsiteX436" fmla="*/ 5032083 w 12645183"/>
              <a:gd name="connsiteY436" fmla="*/ 16442075 h 17067437"/>
              <a:gd name="connsiteX437" fmla="*/ 3412866 w 12645183"/>
              <a:gd name="connsiteY437" fmla="*/ 16141688 h 17067437"/>
              <a:gd name="connsiteX438" fmla="*/ 3407619 w 12645183"/>
              <a:gd name="connsiteY438" fmla="*/ 16152057 h 17067437"/>
              <a:gd name="connsiteX439" fmla="*/ 4876189 w 12645183"/>
              <a:gd name="connsiteY439" fmla="*/ 16456524 h 17067437"/>
              <a:gd name="connsiteX440" fmla="*/ 5032549 w 12645183"/>
              <a:gd name="connsiteY440" fmla="*/ 16453611 h 17067437"/>
              <a:gd name="connsiteX441" fmla="*/ 7178329 w 12645183"/>
              <a:gd name="connsiteY441" fmla="*/ 15850504 h 17067437"/>
              <a:gd name="connsiteX442" fmla="*/ 9391852 w 12645183"/>
              <a:gd name="connsiteY442" fmla="*/ 13746855 h 17067437"/>
              <a:gd name="connsiteX443" fmla="*/ 10232184 w 12645183"/>
              <a:gd name="connsiteY443" fmla="*/ 12215550 h 17067437"/>
              <a:gd name="connsiteX444" fmla="*/ 10195456 w 12645183"/>
              <a:gd name="connsiteY444" fmla="*/ 12631061 h 17067437"/>
              <a:gd name="connsiteX445" fmla="*/ 10207116 w 12645183"/>
              <a:gd name="connsiteY445" fmla="*/ 12632109 h 17067437"/>
              <a:gd name="connsiteX446" fmla="*/ 10246759 w 12645183"/>
              <a:gd name="connsiteY446" fmla="*/ 12183158 h 17067437"/>
              <a:gd name="connsiteX447" fmla="*/ 10643547 w 12645183"/>
              <a:gd name="connsiteY447" fmla="*/ 11195070 h 17067437"/>
              <a:gd name="connsiteX448" fmla="*/ 10567758 w 12645183"/>
              <a:gd name="connsiteY448" fmla="*/ 12104857 h 17067437"/>
              <a:gd name="connsiteX449" fmla="*/ 7321512 w 12645183"/>
              <a:gd name="connsiteY449" fmla="*/ 16090768 h 17067437"/>
              <a:gd name="connsiteX450" fmla="*/ 5081754 w 12645183"/>
              <a:gd name="connsiteY450" fmla="*/ 16733841 h 17067437"/>
              <a:gd name="connsiteX451" fmla="*/ 3273996 w 12645183"/>
              <a:gd name="connsiteY451" fmla="*/ 16550789 h 17067437"/>
              <a:gd name="connsiteX452" fmla="*/ 3270731 w 12645183"/>
              <a:gd name="connsiteY452" fmla="*/ 16561975 h 17067437"/>
              <a:gd name="connsiteX453" fmla="*/ 4712017 w 12645183"/>
              <a:gd name="connsiteY453" fmla="*/ 16757729 h 17067437"/>
              <a:gd name="connsiteX454" fmla="*/ 5082454 w 12645183"/>
              <a:gd name="connsiteY454" fmla="*/ 16745493 h 17067437"/>
              <a:gd name="connsiteX455" fmla="*/ 7326993 w 12645183"/>
              <a:gd name="connsiteY455" fmla="*/ 16101021 h 17067437"/>
              <a:gd name="connsiteX456" fmla="*/ 10564609 w 12645183"/>
              <a:gd name="connsiteY456" fmla="*/ 12142259 h 17067437"/>
              <a:gd name="connsiteX457" fmla="*/ 10500596 w 12645183"/>
              <a:gd name="connsiteY457" fmla="*/ 12917001 h 17067437"/>
              <a:gd name="connsiteX458" fmla="*/ 9758441 w 12645183"/>
              <a:gd name="connsiteY458" fmla="*/ 14211536 h 17067437"/>
              <a:gd name="connsiteX459" fmla="*/ 7470294 w 12645183"/>
              <a:gd name="connsiteY459" fmla="*/ 16341170 h 17067437"/>
              <a:gd name="connsiteX460" fmla="*/ 3135243 w 12645183"/>
              <a:gd name="connsiteY460" fmla="*/ 16959890 h 17067437"/>
              <a:gd name="connsiteX461" fmla="*/ 3133610 w 12645183"/>
              <a:gd name="connsiteY461" fmla="*/ 16971426 h 17067437"/>
              <a:gd name="connsiteX462" fmla="*/ 4427864 w 12645183"/>
              <a:gd name="connsiteY462" fmla="*/ 17067438 h 17067437"/>
              <a:gd name="connsiteX463" fmla="*/ 7475774 w 12645183"/>
              <a:gd name="connsiteY463" fmla="*/ 16351424 h 17067437"/>
              <a:gd name="connsiteX464" fmla="*/ 9768002 w 12645183"/>
              <a:gd name="connsiteY464" fmla="*/ 14218061 h 17067437"/>
              <a:gd name="connsiteX465" fmla="*/ 10497915 w 12645183"/>
              <a:gd name="connsiteY465" fmla="*/ 12949159 h 17067437"/>
              <a:gd name="connsiteX466" fmla="*/ 10495349 w 12645183"/>
              <a:gd name="connsiteY466" fmla="*/ 12980154 h 17067437"/>
              <a:gd name="connsiteX467" fmla="*/ 10507009 w 12645183"/>
              <a:gd name="connsiteY467" fmla="*/ 12981087 h 17067437"/>
              <a:gd name="connsiteX468" fmla="*/ 10512023 w 12645183"/>
              <a:gd name="connsiteY468" fmla="*/ 12920029 h 17067437"/>
              <a:gd name="connsiteX469" fmla="*/ 10894236 w 12645183"/>
              <a:gd name="connsiteY469" fmla="*/ 12044615 h 17067437"/>
              <a:gd name="connsiteX470" fmla="*/ 10795359 w 12645183"/>
              <a:gd name="connsiteY470" fmla="*/ 13329247 h 17067437"/>
              <a:gd name="connsiteX471" fmla="*/ 10807019 w 12645183"/>
              <a:gd name="connsiteY471" fmla="*/ 13330180 h 17067437"/>
              <a:gd name="connsiteX472" fmla="*/ 10908811 w 12645183"/>
              <a:gd name="connsiteY472" fmla="*/ 12007679 h 17067437"/>
              <a:gd name="connsiteX473" fmla="*/ 11164630 w 12645183"/>
              <a:gd name="connsiteY473" fmla="*/ 11301219 h 17067437"/>
              <a:gd name="connsiteX474" fmla="*/ 11293239 w 12645183"/>
              <a:gd name="connsiteY474" fmla="*/ 10899925 h 17067437"/>
              <a:gd name="connsiteX475" fmla="*/ 11095254 w 12645183"/>
              <a:gd name="connsiteY475" fmla="*/ 13678341 h 17067437"/>
              <a:gd name="connsiteX476" fmla="*/ 11106914 w 12645183"/>
              <a:gd name="connsiteY476" fmla="*/ 13679156 h 17067437"/>
              <a:gd name="connsiteX477" fmla="*/ 11308397 w 12645183"/>
              <a:gd name="connsiteY477" fmla="*/ 10850521 h 17067437"/>
              <a:gd name="connsiteX478" fmla="*/ 11696557 w 12645183"/>
              <a:gd name="connsiteY478" fmla="*/ 9365591 h 17067437"/>
              <a:gd name="connsiteX479" fmla="*/ 11395264 w 12645183"/>
              <a:gd name="connsiteY479" fmla="*/ 14027434 h 17067437"/>
              <a:gd name="connsiteX480" fmla="*/ 11406924 w 12645183"/>
              <a:gd name="connsiteY480" fmla="*/ 14028251 h 17067437"/>
              <a:gd name="connsiteX481" fmla="*/ 11711832 w 12645183"/>
              <a:gd name="connsiteY481" fmla="*/ 9296844 h 17067437"/>
              <a:gd name="connsiteX482" fmla="*/ 12095793 w 12645183"/>
              <a:gd name="connsiteY482" fmla="*/ 7141344 h 17067437"/>
              <a:gd name="connsiteX483" fmla="*/ 11695275 w 12645183"/>
              <a:gd name="connsiteY483" fmla="*/ 14376527 h 17067437"/>
              <a:gd name="connsiteX484" fmla="*/ 11706935 w 12645183"/>
              <a:gd name="connsiteY484" fmla="*/ 14377227 h 17067437"/>
              <a:gd name="connsiteX485" fmla="*/ 12111067 w 12645183"/>
              <a:gd name="connsiteY485" fmla="*/ 7034029 h 17067437"/>
              <a:gd name="connsiteX486" fmla="*/ 12264629 w 12645183"/>
              <a:gd name="connsiteY486" fmla="*/ 5833525 h 17067437"/>
              <a:gd name="connsiteX487" fmla="*/ 12374583 w 12645183"/>
              <a:gd name="connsiteY487" fmla="*/ 4995514 h 17067437"/>
              <a:gd name="connsiteX488" fmla="*/ 12373766 w 12645183"/>
              <a:gd name="connsiteY488" fmla="*/ 6701481 h 17067437"/>
              <a:gd name="connsiteX489" fmla="*/ 11995285 w 12645183"/>
              <a:gd name="connsiteY489" fmla="*/ 14725622 h 17067437"/>
              <a:gd name="connsiteX490" fmla="*/ 12006945 w 12645183"/>
              <a:gd name="connsiteY490" fmla="*/ 14726320 h 17067437"/>
              <a:gd name="connsiteX491" fmla="*/ 12382511 w 12645183"/>
              <a:gd name="connsiteY491" fmla="*/ 4948090 h 17067437"/>
              <a:gd name="connsiteX492" fmla="*/ 12494446 w 12645183"/>
              <a:gd name="connsiteY492" fmla="*/ 4616592 h 17067437"/>
              <a:gd name="connsiteX493" fmla="*/ 12496196 w 12645183"/>
              <a:gd name="connsiteY493" fmla="*/ 4616592 h 17067437"/>
              <a:gd name="connsiteX494" fmla="*/ 12631335 w 12645183"/>
              <a:gd name="connsiteY494" fmla="*/ 6674332 h 17067437"/>
              <a:gd name="connsiteX495" fmla="*/ 12295178 w 12645183"/>
              <a:gd name="connsiteY495" fmla="*/ 15074715 h 17067437"/>
              <a:gd name="connsiteX496" fmla="*/ 12306838 w 12645183"/>
              <a:gd name="connsiteY496" fmla="*/ 15075298 h 17067437"/>
              <a:gd name="connsiteX497" fmla="*/ 12642995 w 12645183"/>
              <a:gd name="connsiteY497" fmla="*/ 6674449 h 17067437"/>
              <a:gd name="connsiteX498" fmla="*/ 12612678 w 12645183"/>
              <a:gd name="connsiteY498" fmla="*/ 5061697 h 17067437"/>
              <a:gd name="connsiteX499" fmla="*/ 10350416 w 12645183"/>
              <a:gd name="connsiteY499" fmla="*/ 3679655 h 17067437"/>
              <a:gd name="connsiteX500" fmla="*/ 9996187 w 12645183"/>
              <a:gd name="connsiteY500" fmla="*/ 5870695 h 17067437"/>
              <a:gd name="connsiteX501" fmla="*/ 10350416 w 12645183"/>
              <a:gd name="connsiteY501" fmla="*/ 3679655 h 17067437"/>
              <a:gd name="connsiteX502" fmla="*/ 10152897 w 12645183"/>
              <a:gd name="connsiteY502" fmla="*/ 3465608 h 17067437"/>
              <a:gd name="connsiteX503" fmla="*/ 9596601 w 12645183"/>
              <a:gd name="connsiteY503" fmla="*/ 6597662 h 17067437"/>
              <a:gd name="connsiteX504" fmla="*/ 10152897 w 12645183"/>
              <a:gd name="connsiteY504" fmla="*/ 3465608 h 17067437"/>
              <a:gd name="connsiteX505" fmla="*/ 9566985 w 12645183"/>
              <a:gd name="connsiteY505" fmla="*/ 4954849 h 17067437"/>
              <a:gd name="connsiteX506" fmla="*/ 9940220 w 12645183"/>
              <a:gd name="connsiteY506" fmla="*/ 3345126 h 17067437"/>
              <a:gd name="connsiteX507" fmla="*/ 9941036 w 12645183"/>
              <a:gd name="connsiteY507" fmla="*/ 3351768 h 17067437"/>
              <a:gd name="connsiteX508" fmla="*/ 9209607 w 12645183"/>
              <a:gd name="connsiteY508" fmla="*/ 7132022 h 17067437"/>
              <a:gd name="connsiteX509" fmla="*/ 9566985 w 12645183"/>
              <a:gd name="connsiteY509" fmla="*/ 4954849 h 17067437"/>
              <a:gd name="connsiteX510" fmla="*/ 9312565 w 12645183"/>
              <a:gd name="connsiteY510" fmla="*/ 4776107 h 17067437"/>
              <a:gd name="connsiteX511" fmla="*/ 9724744 w 12645183"/>
              <a:gd name="connsiteY511" fmla="*/ 3235248 h 17067437"/>
              <a:gd name="connsiteX512" fmla="*/ 9728591 w 12645183"/>
              <a:gd name="connsiteY512" fmla="*/ 3247250 h 17067437"/>
              <a:gd name="connsiteX513" fmla="*/ 8827977 w 12645183"/>
              <a:gd name="connsiteY513" fmla="*/ 7553241 h 17067437"/>
              <a:gd name="connsiteX514" fmla="*/ 8826928 w 12645183"/>
              <a:gd name="connsiteY514" fmla="*/ 7556621 h 17067437"/>
              <a:gd name="connsiteX515" fmla="*/ 9312565 w 12645183"/>
              <a:gd name="connsiteY515" fmla="*/ 4776107 h 17067437"/>
              <a:gd name="connsiteX516" fmla="*/ 3450994 w 12645183"/>
              <a:gd name="connsiteY516" fmla="*/ 9580104 h 17067437"/>
              <a:gd name="connsiteX517" fmla="*/ 3363195 w 12645183"/>
              <a:gd name="connsiteY517" fmla="*/ 9667261 h 17067437"/>
              <a:gd name="connsiteX518" fmla="*/ 3728850 w 12645183"/>
              <a:gd name="connsiteY518" fmla="*/ 9247557 h 17067437"/>
              <a:gd name="connsiteX519" fmla="*/ 3450994 w 12645183"/>
              <a:gd name="connsiteY519" fmla="*/ 9580104 h 17067437"/>
              <a:gd name="connsiteX520" fmla="*/ 3599891 w 12645183"/>
              <a:gd name="connsiteY520" fmla="*/ 9830389 h 17067437"/>
              <a:gd name="connsiteX521" fmla="*/ 3468017 w 12645183"/>
              <a:gd name="connsiteY521" fmla="*/ 9943296 h 17067437"/>
              <a:gd name="connsiteX522" fmla="*/ 4249234 w 12645183"/>
              <a:gd name="connsiteY522" fmla="*/ 9004612 h 17067437"/>
              <a:gd name="connsiteX523" fmla="*/ 3599891 w 12645183"/>
              <a:gd name="connsiteY523" fmla="*/ 9830389 h 17067437"/>
              <a:gd name="connsiteX524" fmla="*/ 3748789 w 12645183"/>
              <a:gd name="connsiteY524" fmla="*/ 10080674 h 17067437"/>
              <a:gd name="connsiteX525" fmla="*/ 3583684 w 12645183"/>
              <a:gd name="connsiteY525" fmla="*/ 10203486 h 17067437"/>
              <a:gd name="connsiteX526" fmla="*/ 4194082 w 12645183"/>
              <a:gd name="connsiteY526" fmla="*/ 9395071 h 17067437"/>
              <a:gd name="connsiteX527" fmla="*/ 4728458 w 12645183"/>
              <a:gd name="connsiteY527" fmla="*/ 8777632 h 17067437"/>
              <a:gd name="connsiteX528" fmla="*/ 3748789 w 12645183"/>
              <a:gd name="connsiteY528" fmla="*/ 10080674 h 17067437"/>
              <a:gd name="connsiteX529" fmla="*/ 12071658 w 12645183"/>
              <a:gd name="connsiteY529" fmla="*/ 4406623 h 17067437"/>
              <a:gd name="connsiteX530" fmla="*/ 12082618 w 12645183"/>
              <a:gd name="connsiteY530" fmla="*/ 4411283 h 17067437"/>
              <a:gd name="connsiteX531" fmla="*/ 12144881 w 12645183"/>
              <a:gd name="connsiteY531" fmla="*/ 4966967 h 17067437"/>
              <a:gd name="connsiteX532" fmla="*/ 12052884 w 12645183"/>
              <a:gd name="connsiteY532" fmla="*/ 5670630 h 17067437"/>
              <a:gd name="connsiteX533" fmla="*/ 11824583 w 12645183"/>
              <a:gd name="connsiteY533" fmla="*/ 7340476 h 17067437"/>
              <a:gd name="connsiteX534" fmla="*/ 11920778 w 12645183"/>
              <a:gd name="connsiteY534" fmla="*/ 5082554 h 17067437"/>
              <a:gd name="connsiteX535" fmla="*/ 12071658 w 12645183"/>
              <a:gd name="connsiteY535" fmla="*/ 4406623 h 17067437"/>
              <a:gd name="connsiteX536" fmla="*/ 10859023 w 12645183"/>
              <a:gd name="connsiteY536" fmla="*/ 8643984 h 17067437"/>
              <a:gd name="connsiteX537" fmla="*/ 10742190 w 12645183"/>
              <a:gd name="connsiteY537" fmla="*/ 10014491 h 17067437"/>
              <a:gd name="connsiteX538" fmla="*/ 10549452 w 12645183"/>
              <a:gd name="connsiteY538" fmla="*/ 10626686 h 17067437"/>
              <a:gd name="connsiteX539" fmla="*/ 10330128 w 12645183"/>
              <a:gd name="connsiteY539" fmla="*/ 11240163 h 17067437"/>
              <a:gd name="connsiteX540" fmla="*/ 10423174 w 12645183"/>
              <a:gd name="connsiteY540" fmla="*/ 10215720 h 17067437"/>
              <a:gd name="connsiteX541" fmla="*/ 10859023 w 12645183"/>
              <a:gd name="connsiteY541" fmla="*/ 8643984 h 17067437"/>
              <a:gd name="connsiteX542" fmla="*/ 10428071 w 12645183"/>
              <a:gd name="connsiteY542" fmla="*/ 10162121 h 17067437"/>
              <a:gd name="connsiteX543" fmla="*/ 10546420 w 12645183"/>
              <a:gd name="connsiteY543" fmla="*/ 8887510 h 17067437"/>
              <a:gd name="connsiteX544" fmla="*/ 11037770 w 12645183"/>
              <a:gd name="connsiteY544" fmla="*/ 6579485 h 17067437"/>
              <a:gd name="connsiteX545" fmla="*/ 11029841 w 12645183"/>
              <a:gd name="connsiteY545" fmla="*/ 6671187 h 17067437"/>
              <a:gd name="connsiteX546" fmla="*/ 10866019 w 12645183"/>
              <a:gd name="connsiteY546" fmla="*/ 8564168 h 17067437"/>
              <a:gd name="connsiteX547" fmla="*/ 10428188 w 12645183"/>
              <a:gd name="connsiteY547" fmla="*/ 10162238 h 17067437"/>
              <a:gd name="connsiteX548" fmla="*/ 10877446 w 12645183"/>
              <a:gd name="connsiteY548" fmla="*/ 8565916 h 17067437"/>
              <a:gd name="connsiteX549" fmla="*/ 11356203 w 12645183"/>
              <a:gd name="connsiteY549" fmla="*/ 5996885 h 17067437"/>
              <a:gd name="connsiteX550" fmla="*/ 11188300 w 12645183"/>
              <a:gd name="connsiteY550" fmla="*/ 8226959 h 17067437"/>
              <a:gd name="connsiteX551" fmla="*/ 10758514 w 12645183"/>
              <a:gd name="connsiteY551" fmla="*/ 9958910 h 17067437"/>
              <a:gd name="connsiteX552" fmla="*/ 10877329 w 12645183"/>
              <a:gd name="connsiteY552" fmla="*/ 8565916 h 17067437"/>
              <a:gd name="connsiteX553" fmla="*/ 11181537 w 12645183"/>
              <a:gd name="connsiteY553" fmla="*/ 8316330 h 17067437"/>
              <a:gd name="connsiteX554" fmla="*/ 11067386 w 12645183"/>
              <a:gd name="connsiteY554" fmla="*/ 9796132 h 17067437"/>
              <a:gd name="connsiteX555" fmla="*/ 10747787 w 12645183"/>
              <a:gd name="connsiteY555" fmla="*/ 10857512 h 17067437"/>
              <a:gd name="connsiteX556" fmla="*/ 10661970 w 12645183"/>
              <a:gd name="connsiteY556" fmla="*/ 11106748 h 17067437"/>
              <a:gd name="connsiteX557" fmla="*/ 10753734 w 12645183"/>
              <a:gd name="connsiteY557" fmla="*/ 10016705 h 17067437"/>
              <a:gd name="connsiteX558" fmla="*/ 11181537 w 12645183"/>
              <a:gd name="connsiteY558" fmla="*/ 8316330 h 17067437"/>
              <a:gd name="connsiteX559" fmla="*/ 11199960 w 12645183"/>
              <a:gd name="connsiteY559" fmla="*/ 8228591 h 17067437"/>
              <a:gd name="connsiteX560" fmla="*/ 11647935 w 12645183"/>
              <a:gd name="connsiteY560" fmla="*/ 5491073 h 17067437"/>
              <a:gd name="connsiteX561" fmla="*/ 11503701 w 12645183"/>
              <a:gd name="connsiteY561" fmla="*/ 7843959 h 17067437"/>
              <a:gd name="connsiteX562" fmla="*/ 11083594 w 12645183"/>
              <a:gd name="connsiteY562" fmla="*/ 9734843 h 17067437"/>
              <a:gd name="connsiteX563" fmla="*/ 11199843 w 12645183"/>
              <a:gd name="connsiteY563" fmla="*/ 8228591 h 17067437"/>
              <a:gd name="connsiteX564" fmla="*/ 11497056 w 12645183"/>
              <a:gd name="connsiteY564" fmla="*/ 7944399 h 17067437"/>
              <a:gd name="connsiteX565" fmla="*/ 11386286 w 12645183"/>
              <a:gd name="connsiteY565" fmla="*/ 9563908 h 17067437"/>
              <a:gd name="connsiteX566" fmla="*/ 10988448 w 12645183"/>
              <a:gd name="connsiteY566" fmla="*/ 10967156 h 17067437"/>
              <a:gd name="connsiteX567" fmla="*/ 11052811 w 12645183"/>
              <a:gd name="connsiteY567" fmla="*/ 10134739 h 17067437"/>
              <a:gd name="connsiteX568" fmla="*/ 11078813 w 12645183"/>
              <a:gd name="connsiteY568" fmla="*/ 9798230 h 17067437"/>
              <a:gd name="connsiteX569" fmla="*/ 11497056 w 12645183"/>
              <a:gd name="connsiteY569" fmla="*/ 7944515 h 17067437"/>
              <a:gd name="connsiteX570" fmla="*/ 11515012 w 12645183"/>
              <a:gd name="connsiteY570" fmla="*/ 7847571 h 17067437"/>
              <a:gd name="connsiteX571" fmla="*/ 11865743 w 12645183"/>
              <a:gd name="connsiteY571" fmla="*/ 5504473 h 17067437"/>
              <a:gd name="connsiteX572" fmla="*/ 11907718 w 12645183"/>
              <a:gd name="connsiteY572" fmla="*/ 5180548 h 17067437"/>
              <a:gd name="connsiteX573" fmla="*/ 11808259 w 12645183"/>
              <a:gd name="connsiteY573" fmla="*/ 7443830 h 17067437"/>
              <a:gd name="connsiteX574" fmla="*/ 11402376 w 12645183"/>
              <a:gd name="connsiteY574" fmla="*/ 9497492 h 17067437"/>
              <a:gd name="connsiteX575" fmla="*/ 11514895 w 12645183"/>
              <a:gd name="connsiteY575" fmla="*/ 7847571 h 17067437"/>
              <a:gd name="connsiteX576" fmla="*/ 11669506 w 12645183"/>
              <a:gd name="connsiteY576" fmla="*/ 5328178 h 17067437"/>
              <a:gd name="connsiteX577" fmla="*/ 11859913 w 12645183"/>
              <a:gd name="connsiteY577" fmla="*/ 4301638 h 17067437"/>
              <a:gd name="connsiteX578" fmla="*/ 11867375 w 12645183"/>
              <a:gd name="connsiteY578" fmla="*/ 4303969 h 17067437"/>
              <a:gd name="connsiteX579" fmla="*/ 11909700 w 12645183"/>
              <a:gd name="connsiteY579" fmla="*/ 5078010 h 17067437"/>
              <a:gd name="connsiteX580" fmla="*/ 11854199 w 12645183"/>
              <a:gd name="connsiteY580" fmla="*/ 5503191 h 17067437"/>
              <a:gd name="connsiteX581" fmla="*/ 11521891 w 12645183"/>
              <a:gd name="connsiteY581" fmla="*/ 7744567 h 17067437"/>
              <a:gd name="connsiteX582" fmla="*/ 11666824 w 12645183"/>
              <a:gd name="connsiteY582" fmla="*/ 5348336 h 17067437"/>
              <a:gd name="connsiteX583" fmla="*/ 11669506 w 12645183"/>
              <a:gd name="connsiteY583" fmla="*/ 5328295 h 17067437"/>
              <a:gd name="connsiteX584" fmla="*/ 11475718 w 12645183"/>
              <a:gd name="connsiteY584" fmla="*/ 5140581 h 17067437"/>
              <a:gd name="connsiteX585" fmla="*/ 11648401 w 12645183"/>
              <a:gd name="connsiteY585" fmla="*/ 4196421 h 17067437"/>
              <a:gd name="connsiteX586" fmla="*/ 11652949 w 12645183"/>
              <a:gd name="connsiteY586" fmla="*/ 4197120 h 17067437"/>
              <a:gd name="connsiteX587" fmla="*/ 11655164 w 12645183"/>
              <a:gd name="connsiteY587" fmla="*/ 5347987 h 17067437"/>
              <a:gd name="connsiteX588" fmla="*/ 11207072 w 12645183"/>
              <a:gd name="connsiteY588" fmla="*/ 8137006 h 17067437"/>
              <a:gd name="connsiteX589" fmla="*/ 11379640 w 12645183"/>
              <a:gd name="connsiteY589" fmla="*/ 5836205 h 17067437"/>
              <a:gd name="connsiteX590" fmla="*/ 11475718 w 12645183"/>
              <a:gd name="connsiteY590" fmla="*/ 5140581 h 17067437"/>
              <a:gd name="connsiteX591" fmla="*/ 11284728 w 12645183"/>
              <a:gd name="connsiteY591" fmla="*/ 4939002 h 17067437"/>
              <a:gd name="connsiteX592" fmla="*/ 11436773 w 12645183"/>
              <a:gd name="connsiteY592" fmla="*/ 4090970 h 17067437"/>
              <a:gd name="connsiteX593" fmla="*/ 11438989 w 12645183"/>
              <a:gd name="connsiteY593" fmla="*/ 4090621 h 17067437"/>
              <a:gd name="connsiteX594" fmla="*/ 11367746 w 12645183"/>
              <a:gd name="connsiteY594" fmla="*/ 5837021 h 17067437"/>
              <a:gd name="connsiteX595" fmla="*/ 10884558 w 12645183"/>
              <a:gd name="connsiteY595" fmla="*/ 8484235 h 17067437"/>
              <a:gd name="connsiteX596" fmla="*/ 11041501 w 12645183"/>
              <a:gd name="connsiteY596" fmla="*/ 6672118 h 17067437"/>
              <a:gd name="connsiteX597" fmla="*/ 11062022 w 12645183"/>
              <a:gd name="connsiteY597" fmla="*/ 6436632 h 17067437"/>
              <a:gd name="connsiteX598" fmla="*/ 11284844 w 12645183"/>
              <a:gd name="connsiteY598" fmla="*/ 4938885 h 17067437"/>
              <a:gd name="connsiteX599" fmla="*/ 11096536 w 12645183"/>
              <a:gd name="connsiteY599" fmla="*/ 4721925 h 17067437"/>
              <a:gd name="connsiteX600" fmla="*/ 11225262 w 12645183"/>
              <a:gd name="connsiteY600" fmla="*/ 3985403 h 17067437"/>
              <a:gd name="connsiteX601" fmla="*/ 11225962 w 12645183"/>
              <a:gd name="connsiteY601" fmla="*/ 3984821 h 17067437"/>
              <a:gd name="connsiteX602" fmla="*/ 11050246 w 12645183"/>
              <a:gd name="connsiteY602" fmla="*/ 6435350 h 17067437"/>
              <a:gd name="connsiteX603" fmla="*/ 10553183 w 12645183"/>
              <a:gd name="connsiteY603" fmla="*/ 8815384 h 17067437"/>
              <a:gd name="connsiteX604" fmla="*/ 10726916 w 12645183"/>
              <a:gd name="connsiteY604" fmla="*/ 7007229 h 17067437"/>
              <a:gd name="connsiteX605" fmla="*/ 11096419 w 12645183"/>
              <a:gd name="connsiteY605" fmla="*/ 4722042 h 17067437"/>
              <a:gd name="connsiteX606" fmla="*/ 10534877 w 12645183"/>
              <a:gd name="connsiteY606" fmla="*/ 8885763 h 17067437"/>
              <a:gd name="connsiteX607" fmla="*/ 10091916 w 12645183"/>
              <a:gd name="connsiteY607" fmla="*/ 10351699 h 17067437"/>
              <a:gd name="connsiteX608" fmla="*/ 10210380 w 12645183"/>
              <a:gd name="connsiteY608" fmla="*/ 9164128 h 17067437"/>
              <a:gd name="connsiteX609" fmla="*/ 10703712 w 12645183"/>
              <a:gd name="connsiteY609" fmla="*/ 7124914 h 17067437"/>
              <a:gd name="connsiteX610" fmla="*/ 10534877 w 12645183"/>
              <a:gd name="connsiteY610" fmla="*/ 8885763 h 17067437"/>
              <a:gd name="connsiteX611" fmla="*/ 10910676 w 12645183"/>
              <a:gd name="connsiteY611" fmla="*/ 4489002 h 17067437"/>
              <a:gd name="connsiteX612" fmla="*/ 11012818 w 12645183"/>
              <a:gd name="connsiteY612" fmla="*/ 3880652 h 17067437"/>
              <a:gd name="connsiteX613" fmla="*/ 10901932 w 12645183"/>
              <a:gd name="connsiteY613" fmla="*/ 5143844 h 17067437"/>
              <a:gd name="connsiteX614" fmla="*/ 10715489 w 12645183"/>
              <a:gd name="connsiteY614" fmla="*/ 7005481 h 17067437"/>
              <a:gd name="connsiteX615" fmla="*/ 10217026 w 12645183"/>
              <a:gd name="connsiteY615" fmla="*/ 9099460 h 17067437"/>
              <a:gd name="connsiteX616" fmla="*/ 10384697 w 12645183"/>
              <a:gd name="connsiteY616" fmla="*/ 7490554 h 17067437"/>
              <a:gd name="connsiteX617" fmla="*/ 10910793 w 12645183"/>
              <a:gd name="connsiteY617" fmla="*/ 4489002 h 17067437"/>
              <a:gd name="connsiteX618" fmla="*/ 10198837 w 12645183"/>
              <a:gd name="connsiteY618" fmla="*/ 9161914 h 17067437"/>
              <a:gd name="connsiteX619" fmla="*/ 9983828 w 12645183"/>
              <a:gd name="connsiteY619" fmla="*/ 9856140 h 17067437"/>
              <a:gd name="connsiteX620" fmla="*/ 9751911 w 12645183"/>
              <a:gd name="connsiteY620" fmla="*/ 10513079 h 17067437"/>
              <a:gd name="connsiteX621" fmla="*/ 9869327 w 12645183"/>
              <a:gd name="connsiteY621" fmla="*/ 9409519 h 17067437"/>
              <a:gd name="connsiteX622" fmla="*/ 10362310 w 12645183"/>
              <a:gd name="connsiteY622" fmla="*/ 7588314 h 17067437"/>
              <a:gd name="connsiteX623" fmla="*/ 10198720 w 12645183"/>
              <a:gd name="connsiteY623" fmla="*/ 9161914 h 17067437"/>
              <a:gd name="connsiteX624" fmla="*/ 10726566 w 12645183"/>
              <a:gd name="connsiteY624" fmla="*/ 4239999 h 17067437"/>
              <a:gd name="connsiteX625" fmla="*/ 10797575 w 12645183"/>
              <a:gd name="connsiteY625" fmla="*/ 3784873 h 17067437"/>
              <a:gd name="connsiteX626" fmla="*/ 10736944 w 12645183"/>
              <a:gd name="connsiteY626" fmla="*/ 4319233 h 17067437"/>
              <a:gd name="connsiteX627" fmla="*/ 10373153 w 12645183"/>
              <a:gd name="connsiteY627" fmla="*/ 7488573 h 17067437"/>
              <a:gd name="connsiteX628" fmla="*/ 9875856 w 12645183"/>
              <a:gd name="connsiteY628" fmla="*/ 9350793 h 17067437"/>
              <a:gd name="connsiteX629" fmla="*/ 10037696 w 12645183"/>
              <a:gd name="connsiteY629" fmla="*/ 7900121 h 17067437"/>
              <a:gd name="connsiteX630" fmla="*/ 10726566 w 12645183"/>
              <a:gd name="connsiteY630" fmla="*/ 4239999 h 17067437"/>
              <a:gd name="connsiteX631" fmla="*/ 10351815 w 12645183"/>
              <a:gd name="connsiteY631" fmla="*/ 5255120 h 17067437"/>
              <a:gd name="connsiteX632" fmla="*/ 10026270 w 12645183"/>
              <a:gd name="connsiteY632" fmla="*/ 7898024 h 17067437"/>
              <a:gd name="connsiteX633" fmla="*/ 9641958 w 12645183"/>
              <a:gd name="connsiteY633" fmla="*/ 9237070 h 17067437"/>
              <a:gd name="connsiteX634" fmla="*/ 9529323 w 12645183"/>
              <a:gd name="connsiteY634" fmla="*/ 9574977 h 17067437"/>
              <a:gd name="connsiteX635" fmla="*/ 9685333 w 12645183"/>
              <a:gd name="connsiteY635" fmla="*/ 8255390 h 17067437"/>
              <a:gd name="connsiteX636" fmla="*/ 10351815 w 12645183"/>
              <a:gd name="connsiteY636" fmla="*/ 5255120 h 17067437"/>
              <a:gd name="connsiteX637" fmla="*/ 9058028 w 12645183"/>
              <a:gd name="connsiteY637" fmla="*/ 7705650 h 17067437"/>
              <a:gd name="connsiteX638" fmla="*/ 9169964 w 12645183"/>
              <a:gd name="connsiteY638" fmla="*/ 7318920 h 17067437"/>
              <a:gd name="connsiteX639" fmla="*/ 8959152 w 12645183"/>
              <a:gd name="connsiteY639" fmla="*/ 8819113 h 17067437"/>
              <a:gd name="connsiteX640" fmla="*/ 8464070 w 12645183"/>
              <a:gd name="connsiteY640" fmla="*/ 10100482 h 17067437"/>
              <a:gd name="connsiteX641" fmla="*/ 8606322 w 12645183"/>
              <a:gd name="connsiteY641" fmla="*/ 9057280 h 17067437"/>
              <a:gd name="connsiteX642" fmla="*/ 9057912 w 12645183"/>
              <a:gd name="connsiteY642" fmla="*/ 7705650 h 17067437"/>
              <a:gd name="connsiteX643" fmla="*/ 4425532 w 12645183"/>
              <a:gd name="connsiteY643" fmla="*/ 11031942 h 17067437"/>
              <a:gd name="connsiteX644" fmla="*/ 4916999 w 12645183"/>
              <a:gd name="connsiteY644" fmla="*/ 10535567 h 17067437"/>
              <a:gd name="connsiteX645" fmla="*/ 4382857 w 12645183"/>
              <a:gd name="connsiteY645" fmla="*/ 11409466 h 17067437"/>
              <a:gd name="connsiteX646" fmla="*/ 4193616 w 12645183"/>
              <a:gd name="connsiteY646" fmla="*/ 11503848 h 17067437"/>
              <a:gd name="connsiteX647" fmla="*/ 4418070 w 12645183"/>
              <a:gd name="connsiteY647" fmla="*/ 11044526 h 17067437"/>
              <a:gd name="connsiteX648" fmla="*/ 4425532 w 12645183"/>
              <a:gd name="connsiteY648" fmla="*/ 11031826 h 17067437"/>
              <a:gd name="connsiteX649" fmla="*/ 5748470 w 12645183"/>
              <a:gd name="connsiteY649" fmla="*/ 9183004 h 17067437"/>
              <a:gd name="connsiteX650" fmla="*/ 4416321 w 12645183"/>
              <a:gd name="connsiteY650" fmla="*/ 11024368 h 17067437"/>
              <a:gd name="connsiteX651" fmla="*/ 4344146 w 12645183"/>
              <a:gd name="connsiteY651" fmla="*/ 11082162 h 17067437"/>
              <a:gd name="connsiteX652" fmla="*/ 4141263 w 12645183"/>
              <a:gd name="connsiteY652" fmla="*/ 11216160 h 17067437"/>
              <a:gd name="connsiteX653" fmla="*/ 4580260 w 12645183"/>
              <a:gd name="connsiteY653" fmla="*/ 10482085 h 17067437"/>
              <a:gd name="connsiteX654" fmla="*/ 5275309 w 12645183"/>
              <a:gd name="connsiteY654" fmla="*/ 9547479 h 17067437"/>
              <a:gd name="connsiteX655" fmla="*/ 5895385 w 12645183"/>
              <a:gd name="connsiteY655" fmla="*/ 8781011 h 17067437"/>
              <a:gd name="connsiteX656" fmla="*/ 5886407 w 12645183"/>
              <a:gd name="connsiteY656" fmla="*/ 8773554 h 17067437"/>
              <a:gd name="connsiteX657" fmla="*/ 5332326 w 12645183"/>
              <a:gd name="connsiteY657" fmla="*/ 9456127 h 17067437"/>
              <a:gd name="connsiteX658" fmla="*/ 5774821 w 12645183"/>
              <a:gd name="connsiteY658" fmla="*/ 8676842 h 17067437"/>
              <a:gd name="connsiteX659" fmla="*/ 6033205 w 12645183"/>
              <a:gd name="connsiteY659" fmla="*/ 8371677 h 17067437"/>
              <a:gd name="connsiteX660" fmla="*/ 6024344 w 12645183"/>
              <a:gd name="connsiteY660" fmla="*/ 8364103 h 17067437"/>
              <a:gd name="connsiteX661" fmla="*/ 5800006 w 12645183"/>
              <a:gd name="connsiteY661" fmla="*/ 8628836 h 17067437"/>
              <a:gd name="connsiteX662" fmla="*/ 6081244 w 12645183"/>
              <a:gd name="connsiteY662" fmla="*/ 8065230 h 17067437"/>
              <a:gd name="connsiteX663" fmla="*/ 6171026 w 12645183"/>
              <a:gd name="connsiteY663" fmla="*/ 7962343 h 17067437"/>
              <a:gd name="connsiteX664" fmla="*/ 6162281 w 12645183"/>
              <a:gd name="connsiteY664" fmla="*/ 7954652 h 17067437"/>
              <a:gd name="connsiteX665" fmla="*/ 6100017 w 12645183"/>
              <a:gd name="connsiteY665" fmla="*/ 8026079 h 17067437"/>
              <a:gd name="connsiteX666" fmla="*/ 6503218 w 12645183"/>
              <a:gd name="connsiteY666" fmla="*/ 7126196 h 17067437"/>
              <a:gd name="connsiteX667" fmla="*/ 6295437 w 12645183"/>
              <a:gd name="connsiteY667" fmla="*/ 8092961 h 17067437"/>
              <a:gd name="connsiteX668" fmla="*/ 6306865 w 12645183"/>
              <a:gd name="connsiteY668" fmla="*/ 8095292 h 17067437"/>
              <a:gd name="connsiteX669" fmla="*/ 6528986 w 12645183"/>
              <a:gd name="connsiteY669" fmla="*/ 7065140 h 17067437"/>
              <a:gd name="connsiteX670" fmla="*/ 6865958 w 12645183"/>
              <a:gd name="connsiteY670" fmla="*/ 6221303 h 17067437"/>
              <a:gd name="connsiteX671" fmla="*/ 7804934 w 12645183"/>
              <a:gd name="connsiteY671" fmla="*/ 3069207 h 17067437"/>
              <a:gd name="connsiteX672" fmla="*/ 7825222 w 12645183"/>
              <a:gd name="connsiteY672" fmla="*/ 3049632 h 17067437"/>
              <a:gd name="connsiteX673" fmla="*/ 7817060 w 12645183"/>
              <a:gd name="connsiteY673" fmla="*/ 3041243 h 17067437"/>
              <a:gd name="connsiteX674" fmla="*/ 7808315 w 12645183"/>
              <a:gd name="connsiteY674" fmla="*/ 3049749 h 17067437"/>
              <a:gd name="connsiteX675" fmla="*/ 7832568 w 12645183"/>
              <a:gd name="connsiteY675" fmla="*/ 2897341 h 17067437"/>
              <a:gd name="connsiteX676" fmla="*/ 8059471 w 12645183"/>
              <a:gd name="connsiteY676" fmla="*/ 2552908 h 17067437"/>
              <a:gd name="connsiteX677" fmla="*/ 8000355 w 12645183"/>
              <a:gd name="connsiteY677" fmla="*/ 3165686 h 17067437"/>
              <a:gd name="connsiteX678" fmla="*/ 7720633 w 12645183"/>
              <a:gd name="connsiteY678" fmla="*/ 3889740 h 17067437"/>
              <a:gd name="connsiteX679" fmla="*/ 6969499 w 12645183"/>
              <a:gd name="connsiteY679" fmla="*/ 6644970 h 17067437"/>
              <a:gd name="connsiteX680" fmla="*/ 5834287 w 12645183"/>
              <a:gd name="connsiteY680" fmla="*/ 9137212 h 17067437"/>
              <a:gd name="connsiteX681" fmla="*/ 5362292 w 12645183"/>
              <a:gd name="connsiteY681" fmla="*/ 9918128 h 17067437"/>
              <a:gd name="connsiteX682" fmla="*/ 5000251 w 12645183"/>
              <a:gd name="connsiteY682" fmla="*/ 10416134 h 17067437"/>
              <a:gd name="connsiteX683" fmla="*/ 4443489 w 12645183"/>
              <a:gd name="connsiteY683" fmla="*/ 11001996 h 17067437"/>
              <a:gd name="connsiteX684" fmla="*/ 5757914 w 12645183"/>
              <a:gd name="connsiteY684" fmla="*/ 9190229 h 17067437"/>
              <a:gd name="connsiteX685" fmla="*/ 5748819 w 12645183"/>
              <a:gd name="connsiteY685" fmla="*/ 9182888 h 17067437"/>
              <a:gd name="connsiteX686" fmla="*/ 5177365 w 12645183"/>
              <a:gd name="connsiteY686" fmla="*/ 9672854 h 17067437"/>
              <a:gd name="connsiteX687" fmla="*/ 4657798 w 12645183"/>
              <a:gd name="connsiteY687" fmla="*/ 10370808 h 17067437"/>
              <a:gd name="connsiteX688" fmla="*/ 5177365 w 12645183"/>
              <a:gd name="connsiteY688" fmla="*/ 9672854 h 17067437"/>
              <a:gd name="connsiteX689" fmla="*/ 4586323 w 12645183"/>
              <a:gd name="connsiteY689" fmla="*/ 10452838 h 17067437"/>
              <a:gd name="connsiteX690" fmla="*/ 4195365 w 12645183"/>
              <a:gd name="connsiteY690" fmla="*/ 10831760 h 17067437"/>
              <a:gd name="connsiteX691" fmla="*/ 4105583 w 12645183"/>
              <a:gd name="connsiteY691" fmla="*/ 10899692 h 17067437"/>
              <a:gd name="connsiteX692" fmla="*/ 4359887 w 12645183"/>
              <a:gd name="connsiteY692" fmla="*/ 10491173 h 17067437"/>
              <a:gd name="connsiteX693" fmla="*/ 5744855 w 12645183"/>
              <a:gd name="connsiteY693" fmla="*/ 8712497 h 17067437"/>
              <a:gd name="connsiteX694" fmla="*/ 5252572 w 12645183"/>
              <a:gd name="connsiteY694" fmla="*/ 9557266 h 17067437"/>
              <a:gd name="connsiteX695" fmla="*/ 4586323 w 12645183"/>
              <a:gd name="connsiteY695" fmla="*/ 10452838 h 17067437"/>
              <a:gd name="connsiteX696" fmla="*/ 6025510 w 12645183"/>
              <a:gd name="connsiteY696" fmla="*/ 7608122 h 17067437"/>
              <a:gd name="connsiteX697" fmla="*/ 5995427 w 12645183"/>
              <a:gd name="connsiteY697" fmla="*/ 7743752 h 17067437"/>
              <a:gd name="connsiteX698" fmla="*/ 6006854 w 12645183"/>
              <a:gd name="connsiteY698" fmla="*/ 7746198 h 17067437"/>
              <a:gd name="connsiteX699" fmla="*/ 6041367 w 12645183"/>
              <a:gd name="connsiteY699" fmla="*/ 7590411 h 17067437"/>
              <a:gd name="connsiteX700" fmla="*/ 6446667 w 12645183"/>
              <a:gd name="connsiteY700" fmla="*/ 7143441 h 17067437"/>
              <a:gd name="connsiteX701" fmla="*/ 6438039 w 12645183"/>
              <a:gd name="connsiteY701" fmla="*/ 7135635 h 17067437"/>
              <a:gd name="connsiteX702" fmla="*/ 6046498 w 12645183"/>
              <a:gd name="connsiteY702" fmla="*/ 7567457 h 17067437"/>
              <a:gd name="connsiteX703" fmla="*/ 6079496 w 12645183"/>
              <a:gd name="connsiteY703" fmla="*/ 7421108 h 17067437"/>
              <a:gd name="connsiteX704" fmla="*/ 6201808 w 12645183"/>
              <a:gd name="connsiteY704" fmla="*/ 7148102 h 17067437"/>
              <a:gd name="connsiteX705" fmla="*/ 6584488 w 12645183"/>
              <a:gd name="connsiteY705" fmla="*/ 6734223 h 17067437"/>
              <a:gd name="connsiteX706" fmla="*/ 6575976 w 12645183"/>
              <a:gd name="connsiteY706" fmla="*/ 6726300 h 17067437"/>
              <a:gd name="connsiteX707" fmla="*/ 6216267 w 12645183"/>
              <a:gd name="connsiteY707" fmla="*/ 7115244 h 17067437"/>
              <a:gd name="connsiteX708" fmla="*/ 6413786 w 12645183"/>
              <a:gd name="connsiteY708" fmla="*/ 6652660 h 17067437"/>
              <a:gd name="connsiteX709" fmla="*/ 6680216 w 12645183"/>
              <a:gd name="connsiteY709" fmla="*/ 6369516 h 17067437"/>
              <a:gd name="connsiteX710" fmla="*/ 6515577 w 12645183"/>
              <a:gd name="connsiteY710" fmla="*/ 7071082 h 17067437"/>
              <a:gd name="connsiteX711" fmla="*/ 6308147 w 12645183"/>
              <a:gd name="connsiteY711" fmla="*/ 7552426 h 17067437"/>
              <a:gd name="connsiteX712" fmla="*/ 6300102 w 12645183"/>
              <a:gd name="connsiteY712" fmla="*/ 7545201 h 17067437"/>
              <a:gd name="connsiteX713" fmla="*/ 5684806 w 12645183"/>
              <a:gd name="connsiteY713" fmla="*/ 8241408 h 17067437"/>
              <a:gd name="connsiteX714" fmla="*/ 5958232 w 12645183"/>
              <a:gd name="connsiteY714" fmla="*/ 7682695 h 17067437"/>
              <a:gd name="connsiteX715" fmla="*/ 6025393 w 12645183"/>
              <a:gd name="connsiteY715" fmla="*/ 7608122 h 17067437"/>
              <a:gd name="connsiteX716" fmla="*/ 5975488 w 12645183"/>
              <a:gd name="connsiteY716" fmla="*/ 7646341 h 17067437"/>
              <a:gd name="connsiteX717" fmla="*/ 6055709 w 12645183"/>
              <a:gd name="connsiteY717" fmla="*/ 7473542 h 17067437"/>
              <a:gd name="connsiteX718" fmla="*/ 6030640 w 12645183"/>
              <a:gd name="connsiteY718" fmla="*/ 7585052 h 17067437"/>
              <a:gd name="connsiteX719" fmla="*/ 5975488 w 12645183"/>
              <a:gd name="connsiteY719" fmla="*/ 7646341 h 17067437"/>
              <a:gd name="connsiteX720" fmla="*/ 4182772 w 12645183"/>
              <a:gd name="connsiteY720" fmla="*/ 520102 h 17067437"/>
              <a:gd name="connsiteX721" fmla="*/ 4207142 w 12645183"/>
              <a:gd name="connsiteY721" fmla="*/ 522316 h 17067437"/>
              <a:gd name="connsiteX722" fmla="*/ 4273253 w 12645183"/>
              <a:gd name="connsiteY722" fmla="*/ 632544 h 17067437"/>
              <a:gd name="connsiteX723" fmla="*/ 4120158 w 12645183"/>
              <a:gd name="connsiteY723" fmla="*/ 655498 h 17067437"/>
              <a:gd name="connsiteX724" fmla="*/ 4070837 w 12645183"/>
              <a:gd name="connsiteY724" fmla="*/ 518122 h 17067437"/>
              <a:gd name="connsiteX725" fmla="*/ 4182772 w 12645183"/>
              <a:gd name="connsiteY725" fmla="*/ 520102 h 17067437"/>
              <a:gd name="connsiteX726" fmla="*/ 4065356 w 12645183"/>
              <a:gd name="connsiteY726" fmla="*/ 506586 h 17067437"/>
              <a:gd name="connsiteX727" fmla="*/ 4003209 w 12645183"/>
              <a:gd name="connsiteY727" fmla="*/ 409059 h 17067437"/>
              <a:gd name="connsiteX728" fmla="*/ 4000294 w 12645183"/>
              <a:gd name="connsiteY728" fmla="*/ 405563 h 17067437"/>
              <a:gd name="connsiteX729" fmla="*/ 4116660 w 12645183"/>
              <a:gd name="connsiteY729" fmla="*/ 430499 h 17067437"/>
              <a:gd name="connsiteX730" fmla="*/ 4197114 w 12645183"/>
              <a:gd name="connsiteY730" fmla="*/ 509499 h 17067437"/>
              <a:gd name="connsiteX731" fmla="*/ 4183588 w 12645183"/>
              <a:gd name="connsiteY731" fmla="*/ 508334 h 17067437"/>
              <a:gd name="connsiteX732" fmla="*/ 4065356 w 12645183"/>
              <a:gd name="connsiteY732" fmla="*/ 506470 h 17067437"/>
              <a:gd name="connsiteX733" fmla="*/ 4843658 w 12645183"/>
              <a:gd name="connsiteY733" fmla="*/ 835988 h 17067437"/>
              <a:gd name="connsiteX734" fmla="*/ 4865695 w 12645183"/>
              <a:gd name="connsiteY734" fmla="*/ 868031 h 17067437"/>
              <a:gd name="connsiteX735" fmla="*/ 4723910 w 12645183"/>
              <a:gd name="connsiteY735" fmla="*/ 885276 h 17067437"/>
              <a:gd name="connsiteX736" fmla="*/ 4665494 w 12645183"/>
              <a:gd name="connsiteY736" fmla="*/ 760250 h 17067437"/>
              <a:gd name="connsiteX737" fmla="*/ 4788156 w 12645183"/>
              <a:gd name="connsiteY737" fmla="*/ 774931 h 17067437"/>
              <a:gd name="connsiteX738" fmla="*/ 4843775 w 12645183"/>
              <a:gd name="connsiteY738" fmla="*/ 836104 h 17067437"/>
              <a:gd name="connsiteX739" fmla="*/ 5056102 w 12645183"/>
              <a:gd name="connsiteY739" fmla="*/ 940856 h 17067437"/>
              <a:gd name="connsiteX740" fmla="*/ 5086768 w 12645183"/>
              <a:gd name="connsiteY740" fmla="*/ 988396 h 17067437"/>
              <a:gd name="connsiteX741" fmla="*/ 4941718 w 12645183"/>
              <a:gd name="connsiteY741" fmla="*/ 1014147 h 17067437"/>
              <a:gd name="connsiteX742" fmla="*/ 4885750 w 12645183"/>
              <a:gd name="connsiteY742" fmla="*/ 879100 h 17067437"/>
              <a:gd name="connsiteX743" fmla="*/ 5010628 w 12645183"/>
              <a:gd name="connsiteY743" fmla="*/ 889237 h 17067437"/>
              <a:gd name="connsiteX744" fmla="*/ 5056219 w 12645183"/>
              <a:gd name="connsiteY744" fmla="*/ 940856 h 17067437"/>
              <a:gd name="connsiteX745" fmla="*/ 5268546 w 12645183"/>
              <a:gd name="connsiteY745" fmla="*/ 1045723 h 17067437"/>
              <a:gd name="connsiteX746" fmla="*/ 5307024 w 12645183"/>
              <a:gd name="connsiteY746" fmla="*/ 1109576 h 17067437"/>
              <a:gd name="connsiteX747" fmla="*/ 5156844 w 12645183"/>
              <a:gd name="connsiteY747" fmla="*/ 1145698 h 17067437"/>
              <a:gd name="connsiteX748" fmla="*/ 5105657 w 12645183"/>
              <a:gd name="connsiteY748" fmla="*/ 998766 h 17067437"/>
              <a:gd name="connsiteX749" fmla="*/ 5119416 w 12645183"/>
              <a:gd name="connsiteY749" fmla="*/ 997834 h 17067437"/>
              <a:gd name="connsiteX750" fmla="*/ 5232750 w 12645183"/>
              <a:gd name="connsiteY750" fmla="*/ 1003427 h 17067437"/>
              <a:gd name="connsiteX751" fmla="*/ 5268663 w 12645183"/>
              <a:gd name="connsiteY751" fmla="*/ 1045723 h 17067437"/>
              <a:gd name="connsiteX752" fmla="*/ 5454289 w 12645183"/>
              <a:gd name="connsiteY752" fmla="*/ 1118082 h 17067437"/>
              <a:gd name="connsiteX753" fmla="*/ 5480991 w 12645183"/>
              <a:gd name="connsiteY753" fmla="*/ 1150591 h 17067437"/>
              <a:gd name="connsiteX754" fmla="*/ 5526348 w 12645183"/>
              <a:gd name="connsiteY754" fmla="*/ 1231806 h 17067437"/>
              <a:gd name="connsiteX755" fmla="*/ 5371270 w 12645183"/>
              <a:gd name="connsiteY755" fmla="*/ 1280394 h 17067437"/>
              <a:gd name="connsiteX756" fmla="*/ 5324398 w 12645183"/>
              <a:gd name="connsiteY756" fmla="*/ 1119014 h 17067437"/>
              <a:gd name="connsiteX757" fmla="*/ 5360310 w 12645183"/>
              <a:gd name="connsiteY757" fmla="*/ 1115635 h 17067437"/>
              <a:gd name="connsiteX758" fmla="*/ 5454406 w 12645183"/>
              <a:gd name="connsiteY758" fmla="*/ 1118082 h 17067437"/>
              <a:gd name="connsiteX759" fmla="*/ 5895735 w 12645183"/>
              <a:gd name="connsiteY759" fmla="*/ 1347160 h 17067437"/>
              <a:gd name="connsiteX760" fmla="*/ 5905762 w 12645183"/>
              <a:gd name="connsiteY760" fmla="*/ 1360560 h 17067437"/>
              <a:gd name="connsiteX761" fmla="*/ 5960564 w 12645183"/>
              <a:gd name="connsiteY761" fmla="*/ 1481042 h 17067437"/>
              <a:gd name="connsiteX762" fmla="*/ 5791845 w 12645183"/>
              <a:gd name="connsiteY762" fmla="*/ 1562606 h 17067437"/>
              <a:gd name="connsiteX763" fmla="*/ 5758964 w 12645183"/>
              <a:gd name="connsiteY763" fmla="*/ 1363473 h 17067437"/>
              <a:gd name="connsiteX764" fmla="*/ 5842565 w 12645183"/>
              <a:gd name="connsiteY764" fmla="*/ 1348675 h 17067437"/>
              <a:gd name="connsiteX765" fmla="*/ 5895735 w 12645183"/>
              <a:gd name="connsiteY765" fmla="*/ 1347160 h 17067437"/>
              <a:gd name="connsiteX766" fmla="*/ 6118206 w 12645183"/>
              <a:gd name="connsiteY766" fmla="*/ 1465428 h 17067437"/>
              <a:gd name="connsiteX767" fmla="*/ 6176739 w 12645183"/>
              <a:gd name="connsiteY767" fmla="*/ 1608281 h 17067437"/>
              <a:gd name="connsiteX768" fmla="*/ 5999858 w 12645183"/>
              <a:gd name="connsiteY768" fmla="*/ 1711984 h 17067437"/>
              <a:gd name="connsiteX769" fmla="*/ 5975022 w 12645183"/>
              <a:gd name="connsiteY769" fmla="*/ 1488149 h 17067437"/>
              <a:gd name="connsiteX770" fmla="*/ 6082877 w 12645183"/>
              <a:gd name="connsiteY770" fmla="*/ 1463913 h 17067437"/>
              <a:gd name="connsiteX771" fmla="*/ 6115758 w 12645183"/>
              <a:gd name="connsiteY771" fmla="*/ 1462049 h 17067437"/>
              <a:gd name="connsiteX772" fmla="*/ 6118323 w 12645183"/>
              <a:gd name="connsiteY772" fmla="*/ 1465545 h 17067437"/>
              <a:gd name="connsiteX773" fmla="*/ 6334848 w 12645183"/>
              <a:gd name="connsiteY773" fmla="*/ 1577054 h 17067437"/>
              <a:gd name="connsiteX774" fmla="*/ 6390700 w 12645183"/>
              <a:gd name="connsiteY774" fmla="*/ 1739949 h 17067437"/>
              <a:gd name="connsiteX775" fmla="*/ 6205306 w 12645183"/>
              <a:gd name="connsiteY775" fmla="*/ 1869519 h 17067437"/>
              <a:gd name="connsiteX776" fmla="*/ 6189915 w 12645183"/>
              <a:gd name="connsiteY776" fmla="*/ 1615972 h 17067437"/>
              <a:gd name="connsiteX777" fmla="*/ 6321789 w 12645183"/>
              <a:gd name="connsiteY777" fmla="*/ 1578103 h 17067437"/>
              <a:gd name="connsiteX778" fmla="*/ 6334848 w 12645183"/>
              <a:gd name="connsiteY778" fmla="*/ 1576938 h 17067437"/>
              <a:gd name="connsiteX779" fmla="*/ 6603143 w 12645183"/>
              <a:gd name="connsiteY779" fmla="*/ 1874413 h 17067437"/>
              <a:gd name="connsiteX780" fmla="*/ 6407839 w 12645183"/>
              <a:gd name="connsiteY780" fmla="*/ 2036725 h 17067437"/>
              <a:gd name="connsiteX781" fmla="*/ 6403759 w 12645183"/>
              <a:gd name="connsiteY781" fmla="*/ 1744610 h 17067437"/>
              <a:gd name="connsiteX782" fmla="*/ 6553589 w 12645183"/>
              <a:gd name="connsiteY782" fmla="*/ 1692758 h 17067437"/>
              <a:gd name="connsiteX783" fmla="*/ 6603143 w 12645183"/>
              <a:gd name="connsiteY783" fmla="*/ 1874413 h 17067437"/>
              <a:gd name="connsiteX784" fmla="*/ 7204680 w 12645183"/>
              <a:gd name="connsiteY784" fmla="*/ 2045580 h 17067437"/>
              <a:gd name="connsiteX785" fmla="*/ 7227301 w 12645183"/>
              <a:gd name="connsiteY785" fmla="*/ 2177481 h 17067437"/>
              <a:gd name="connsiteX786" fmla="*/ 7023601 w 12645183"/>
              <a:gd name="connsiteY786" fmla="*/ 2364262 h 17067437"/>
              <a:gd name="connsiteX787" fmla="*/ 7034678 w 12645183"/>
              <a:gd name="connsiteY787" fmla="*/ 2164664 h 17067437"/>
              <a:gd name="connsiteX788" fmla="*/ 7204564 w 12645183"/>
              <a:gd name="connsiteY788" fmla="*/ 2045580 h 17067437"/>
              <a:gd name="connsiteX789" fmla="*/ 7228933 w 12645183"/>
              <a:gd name="connsiteY789" fmla="*/ 2316839 h 17067437"/>
              <a:gd name="connsiteX790" fmla="*/ 6978360 w 12645183"/>
              <a:gd name="connsiteY790" fmla="*/ 2664650 h 17067437"/>
              <a:gd name="connsiteX791" fmla="*/ 7021736 w 12645183"/>
              <a:gd name="connsiteY791" fmla="*/ 2381740 h 17067437"/>
              <a:gd name="connsiteX792" fmla="*/ 7228350 w 12645183"/>
              <a:gd name="connsiteY792" fmla="*/ 2192279 h 17067437"/>
              <a:gd name="connsiteX793" fmla="*/ 7228933 w 12645183"/>
              <a:gd name="connsiteY793" fmla="*/ 2316722 h 17067437"/>
              <a:gd name="connsiteX794" fmla="*/ 7431699 w 12645183"/>
              <a:gd name="connsiteY794" fmla="*/ 2486142 h 17067437"/>
              <a:gd name="connsiteX795" fmla="*/ 7291663 w 12645183"/>
              <a:gd name="connsiteY795" fmla="*/ 2695994 h 17067437"/>
              <a:gd name="connsiteX796" fmla="*/ 7178561 w 12645183"/>
              <a:gd name="connsiteY796" fmla="*/ 2801794 h 17067437"/>
              <a:gd name="connsiteX797" fmla="*/ 7229049 w 12645183"/>
              <a:gd name="connsiteY797" fmla="*/ 2481598 h 17067437"/>
              <a:gd name="connsiteX798" fmla="*/ 7436130 w 12645183"/>
              <a:gd name="connsiteY798" fmla="*/ 2289573 h 17067437"/>
              <a:gd name="connsiteX799" fmla="*/ 7431699 w 12645183"/>
              <a:gd name="connsiteY799" fmla="*/ 2486026 h 17067437"/>
              <a:gd name="connsiteX800" fmla="*/ 7631201 w 12645183"/>
              <a:gd name="connsiteY800" fmla="*/ 2660572 h 17067437"/>
              <a:gd name="connsiteX801" fmla="*/ 7387275 w 12645183"/>
              <a:gd name="connsiteY801" fmla="*/ 2891631 h 17067437"/>
              <a:gd name="connsiteX802" fmla="*/ 7434848 w 12645183"/>
              <a:gd name="connsiteY802" fmla="*/ 2577843 h 17067437"/>
              <a:gd name="connsiteX803" fmla="*/ 7643910 w 12645183"/>
              <a:gd name="connsiteY803" fmla="*/ 2381624 h 17067437"/>
              <a:gd name="connsiteX804" fmla="*/ 7631201 w 12645183"/>
              <a:gd name="connsiteY804" fmla="*/ 2660572 h 17067437"/>
              <a:gd name="connsiteX805" fmla="*/ 7850874 w 12645183"/>
              <a:gd name="connsiteY805" fmla="*/ 2468198 h 17067437"/>
              <a:gd name="connsiteX806" fmla="*/ 7839214 w 12645183"/>
              <a:gd name="connsiteY806" fmla="*/ 2742486 h 17067437"/>
              <a:gd name="connsiteX807" fmla="*/ 7596571 w 12645183"/>
              <a:gd name="connsiteY807" fmla="*/ 2974826 h 17067437"/>
              <a:gd name="connsiteX808" fmla="*/ 7640762 w 12645183"/>
              <a:gd name="connsiteY808" fmla="*/ 2680730 h 17067437"/>
              <a:gd name="connsiteX809" fmla="*/ 7662566 w 12645183"/>
              <a:gd name="connsiteY809" fmla="*/ 2646940 h 17067437"/>
              <a:gd name="connsiteX810" fmla="*/ 7850991 w 12645183"/>
              <a:gd name="connsiteY810" fmla="*/ 2468082 h 17067437"/>
              <a:gd name="connsiteX811" fmla="*/ 7692765 w 12645183"/>
              <a:gd name="connsiteY811" fmla="*/ 2602196 h 17067437"/>
              <a:gd name="connsiteX812" fmla="*/ 7847260 w 12645183"/>
              <a:gd name="connsiteY812" fmla="*/ 2419959 h 17067437"/>
              <a:gd name="connsiteX813" fmla="*/ 7850058 w 12645183"/>
              <a:gd name="connsiteY813" fmla="*/ 2452934 h 17067437"/>
              <a:gd name="connsiteX814" fmla="*/ 7692765 w 12645183"/>
              <a:gd name="connsiteY814" fmla="*/ 2602196 h 17067437"/>
              <a:gd name="connsiteX815" fmla="*/ 6713913 w 12645183"/>
              <a:gd name="connsiteY815" fmla="*/ 6316616 h 17067437"/>
              <a:gd name="connsiteX816" fmla="*/ 6702136 w 12645183"/>
              <a:gd name="connsiteY816" fmla="*/ 6329200 h 17067437"/>
              <a:gd name="connsiteX817" fmla="*/ 6785971 w 12645183"/>
              <a:gd name="connsiteY817" fmla="*/ 5992924 h 17067437"/>
              <a:gd name="connsiteX818" fmla="*/ 6860245 w 12645183"/>
              <a:gd name="connsiteY818" fmla="*/ 5915322 h 17067437"/>
              <a:gd name="connsiteX819" fmla="*/ 6851850 w 12645183"/>
              <a:gd name="connsiteY819" fmla="*/ 5907282 h 17067437"/>
              <a:gd name="connsiteX820" fmla="*/ 6791801 w 12645183"/>
              <a:gd name="connsiteY820" fmla="*/ 5969969 h 17067437"/>
              <a:gd name="connsiteX821" fmla="*/ 6881233 w 12645183"/>
              <a:gd name="connsiteY821" fmla="*/ 5626352 h 17067437"/>
              <a:gd name="connsiteX822" fmla="*/ 6998066 w 12645183"/>
              <a:gd name="connsiteY822" fmla="*/ 5505988 h 17067437"/>
              <a:gd name="connsiteX823" fmla="*/ 6989671 w 12645183"/>
              <a:gd name="connsiteY823" fmla="*/ 5497831 h 17067437"/>
              <a:gd name="connsiteX824" fmla="*/ 6887413 w 12645183"/>
              <a:gd name="connsiteY824" fmla="*/ 5603282 h 17067437"/>
              <a:gd name="connsiteX825" fmla="*/ 6983491 w 12645183"/>
              <a:gd name="connsiteY825" fmla="*/ 5251741 h 17067437"/>
              <a:gd name="connsiteX826" fmla="*/ 7135886 w 12645183"/>
              <a:gd name="connsiteY826" fmla="*/ 5096653 h 17067437"/>
              <a:gd name="connsiteX827" fmla="*/ 7127608 w 12645183"/>
              <a:gd name="connsiteY827" fmla="*/ 5088497 h 17067437"/>
              <a:gd name="connsiteX828" fmla="*/ 6990020 w 12645183"/>
              <a:gd name="connsiteY828" fmla="*/ 5228554 h 17067437"/>
              <a:gd name="connsiteX829" fmla="*/ 7094027 w 12645183"/>
              <a:gd name="connsiteY829" fmla="*/ 4868041 h 17067437"/>
              <a:gd name="connsiteX830" fmla="*/ 7273824 w 12645183"/>
              <a:gd name="connsiteY830" fmla="*/ 4687203 h 17067437"/>
              <a:gd name="connsiteX831" fmla="*/ 7265545 w 12645183"/>
              <a:gd name="connsiteY831" fmla="*/ 4678929 h 17067437"/>
              <a:gd name="connsiteX832" fmla="*/ 7101023 w 12645183"/>
              <a:gd name="connsiteY832" fmla="*/ 4844388 h 17067437"/>
              <a:gd name="connsiteX833" fmla="*/ 7215057 w 12645183"/>
              <a:gd name="connsiteY833" fmla="*/ 4473272 h 17067437"/>
              <a:gd name="connsiteX834" fmla="*/ 7411760 w 12645183"/>
              <a:gd name="connsiteY834" fmla="*/ 4277752 h 17067437"/>
              <a:gd name="connsiteX835" fmla="*/ 7403482 w 12645183"/>
              <a:gd name="connsiteY835" fmla="*/ 4269479 h 17067437"/>
              <a:gd name="connsiteX836" fmla="*/ 7222636 w 12645183"/>
              <a:gd name="connsiteY836" fmla="*/ 4449269 h 17067437"/>
              <a:gd name="connsiteX837" fmla="*/ 7350080 w 12645183"/>
              <a:gd name="connsiteY837" fmla="*/ 4064637 h 17067437"/>
              <a:gd name="connsiteX838" fmla="*/ 7549581 w 12645183"/>
              <a:gd name="connsiteY838" fmla="*/ 3868417 h 17067437"/>
              <a:gd name="connsiteX839" fmla="*/ 7541420 w 12645183"/>
              <a:gd name="connsiteY839" fmla="*/ 3860144 h 17067437"/>
              <a:gd name="connsiteX840" fmla="*/ 7358708 w 12645183"/>
              <a:gd name="connsiteY840" fmla="*/ 4039934 h 17067437"/>
              <a:gd name="connsiteX841" fmla="*/ 7464697 w 12645183"/>
              <a:gd name="connsiteY841" fmla="*/ 3744673 h 17067437"/>
              <a:gd name="connsiteX842" fmla="*/ 7505739 w 12645183"/>
              <a:gd name="connsiteY842" fmla="*/ 3636193 h 17067437"/>
              <a:gd name="connsiteX843" fmla="*/ 7687402 w 12645183"/>
              <a:gd name="connsiteY843" fmla="*/ 3459083 h 17067437"/>
              <a:gd name="connsiteX844" fmla="*/ 7679240 w 12645183"/>
              <a:gd name="connsiteY844" fmla="*/ 3450694 h 17067437"/>
              <a:gd name="connsiteX845" fmla="*/ 7515768 w 12645183"/>
              <a:gd name="connsiteY845" fmla="*/ 3610093 h 17067437"/>
              <a:gd name="connsiteX846" fmla="*/ 7698129 w 12645183"/>
              <a:gd name="connsiteY846" fmla="*/ 3172444 h 17067437"/>
              <a:gd name="connsiteX847" fmla="*/ 7789426 w 12645183"/>
              <a:gd name="connsiteY847" fmla="*/ 3084122 h 17067437"/>
              <a:gd name="connsiteX848" fmla="*/ 7662566 w 12645183"/>
              <a:gd name="connsiteY848" fmla="*/ 3674645 h 17067437"/>
              <a:gd name="connsiteX849" fmla="*/ 6854998 w 12645183"/>
              <a:gd name="connsiteY849" fmla="*/ 6217225 h 17067437"/>
              <a:gd name="connsiteX850" fmla="*/ 6542045 w 12645183"/>
              <a:gd name="connsiteY850" fmla="*/ 7007695 h 17067437"/>
              <a:gd name="connsiteX851" fmla="*/ 6696540 w 12645183"/>
              <a:gd name="connsiteY851" fmla="*/ 6352388 h 17067437"/>
              <a:gd name="connsiteX852" fmla="*/ 6722424 w 12645183"/>
              <a:gd name="connsiteY852" fmla="*/ 6324889 h 17067437"/>
              <a:gd name="connsiteX853" fmla="*/ 6713913 w 12645183"/>
              <a:gd name="connsiteY853" fmla="*/ 6316849 h 17067437"/>
              <a:gd name="connsiteX854" fmla="*/ 5972573 w 12645183"/>
              <a:gd name="connsiteY854" fmla="*/ 6333511 h 17067437"/>
              <a:gd name="connsiteX855" fmla="*/ 6013733 w 12645183"/>
              <a:gd name="connsiteY855" fmla="*/ 6238198 h 17067437"/>
              <a:gd name="connsiteX856" fmla="*/ 6476517 w 12645183"/>
              <a:gd name="connsiteY856" fmla="*/ 5767225 h 17067437"/>
              <a:gd name="connsiteX857" fmla="*/ 6415768 w 12645183"/>
              <a:gd name="connsiteY857" fmla="*/ 5921264 h 17067437"/>
              <a:gd name="connsiteX858" fmla="*/ 6298702 w 12645183"/>
              <a:gd name="connsiteY858" fmla="*/ 6210467 h 17067437"/>
              <a:gd name="connsiteX859" fmla="*/ 5896201 w 12645183"/>
              <a:gd name="connsiteY859" fmla="*/ 6626559 h 17067437"/>
              <a:gd name="connsiteX860" fmla="*/ 5972573 w 12645183"/>
              <a:gd name="connsiteY860" fmla="*/ 6333511 h 17067437"/>
              <a:gd name="connsiteX861" fmla="*/ 5879994 w 12645183"/>
              <a:gd name="connsiteY861" fmla="*/ 6643338 h 17067437"/>
              <a:gd name="connsiteX862" fmla="*/ 5796858 w 12645183"/>
              <a:gd name="connsiteY862" fmla="*/ 6729446 h 17067437"/>
              <a:gd name="connsiteX863" fmla="*/ 5942375 w 12645183"/>
              <a:gd name="connsiteY863" fmla="*/ 6402724 h 17067437"/>
              <a:gd name="connsiteX864" fmla="*/ 5879994 w 12645183"/>
              <a:gd name="connsiteY864" fmla="*/ 6643455 h 17067437"/>
              <a:gd name="connsiteX865" fmla="*/ 4538401 w 12645183"/>
              <a:gd name="connsiteY865" fmla="*/ 946915 h 17067437"/>
              <a:gd name="connsiteX866" fmla="*/ 4540383 w 12645183"/>
              <a:gd name="connsiteY866" fmla="*/ 1183683 h 17067437"/>
              <a:gd name="connsiteX867" fmla="*/ 4313014 w 12645183"/>
              <a:gd name="connsiteY867" fmla="*/ 1326653 h 17067437"/>
              <a:gd name="connsiteX868" fmla="*/ 4350792 w 12645183"/>
              <a:gd name="connsiteY868" fmla="*/ 1023468 h 17067437"/>
              <a:gd name="connsiteX869" fmla="*/ 4538401 w 12645183"/>
              <a:gd name="connsiteY869" fmla="*/ 946915 h 17067437"/>
              <a:gd name="connsiteX870" fmla="*/ 4351025 w 12645183"/>
              <a:gd name="connsiteY870" fmla="*/ 1011933 h 17067437"/>
              <a:gd name="connsiteX871" fmla="*/ 4337267 w 12645183"/>
              <a:gd name="connsiteY871" fmla="*/ 803129 h 17067437"/>
              <a:gd name="connsiteX872" fmla="*/ 4497357 w 12645183"/>
              <a:gd name="connsiteY872" fmla="*/ 770154 h 17067437"/>
              <a:gd name="connsiteX873" fmla="*/ 4537001 w 12645183"/>
              <a:gd name="connsiteY873" fmla="*/ 936428 h 17067437"/>
              <a:gd name="connsiteX874" fmla="*/ 4351025 w 12645183"/>
              <a:gd name="connsiteY874" fmla="*/ 1011933 h 17067437"/>
              <a:gd name="connsiteX875" fmla="*/ 4549477 w 12645183"/>
              <a:gd name="connsiteY875" fmla="*/ 943186 h 17067437"/>
              <a:gd name="connsiteX876" fmla="*/ 4715981 w 12645183"/>
              <a:gd name="connsiteY876" fmla="*/ 897976 h 17067437"/>
              <a:gd name="connsiteX877" fmla="*/ 4750611 w 12645183"/>
              <a:gd name="connsiteY877" fmla="*/ 1079747 h 17067437"/>
              <a:gd name="connsiteX878" fmla="*/ 4552276 w 12645183"/>
              <a:gd name="connsiteY878" fmla="*/ 1177041 h 17067437"/>
              <a:gd name="connsiteX879" fmla="*/ 4549477 w 12645183"/>
              <a:gd name="connsiteY879" fmla="*/ 943302 h 17067437"/>
              <a:gd name="connsiteX880" fmla="*/ 4539450 w 12645183"/>
              <a:gd name="connsiteY880" fmla="*/ 1197199 h 17067437"/>
              <a:gd name="connsiteX881" fmla="*/ 4474737 w 12645183"/>
              <a:gd name="connsiteY881" fmla="*/ 1557246 h 17067437"/>
              <a:gd name="connsiteX882" fmla="*/ 4161318 w 12645183"/>
              <a:gd name="connsiteY882" fmla="*/ 1844584 h 17067437"/>
              <a:gd name="connsiteX883" fmla="*/ 4309749 w 12645183"/>
              <a:gd name="connsiteY883" fmla="*/ 1342733 h 17067437"/>
              <a:gd name="connsiteX884" fmla="*/ 4539566 w 12645183"/>
              <a:gd name="connsiteY884" fmla="*/ 1197199 h 17067437"/>
              <a:gd name="connsiteX885" fmla="*/ 4551460 w 12645183"/>
              <a:gd name="connsiteY885" fmla="*/ 1190441 h 17067437"/>
              <a:gd name="connsiteX886" fmla="*/ 4751661 w 12645183"/>
              <a:gd name="connsiteY886" fmla="*/ 1091632 h 17067437"/>
              <a:gd name="connsiteX887" fmla="*/ 4743965 w 12645183"/>
              <a:gd name="connsiteY887" fmla="*/ 1355783 h 17067437"/>
              <a:gd name="connsiteX888" fmla="*/ 4489662 w 12645183"/>
              <a:gd name="connsiteY888" fmla="*/ 1544895 h 17067437"/>
              <a:gd name="connsiteX889" fmla="*/ 4551576 w 12645183"/>
              <a:gd name="connsiteY889" fmla="*/ 1190441 h 17067437"/>
              <a:gd name="connsiteX890" fmla="*/ 5167105 w 12645183"/>
              <a:gd name="connsiteY890" fmla="*/ 1385262 h 17067437"/>
              <a:gd name="connsiteX891" fmla="*/ 4951396 w 12645183"/>
              <a:gd name="connsiteY891" fmla="*/ 1534757 h 17067437"/>
              <a:gd name="connsiteX892" fmla="*/ 4972500 w 12645183"/>
              <a:gd name="connsiteY892" fmla="*/ 1236233 h 17067437"/>
              <a:gd name="connsiteX893" fmla="*/ 5148682 w 12645183"/>
              <a:gd name="connsiteY893" fmla="*/ 1161078 h 17067437"/>
              <a:gd name="connsiteX894" fmla="*/ 5167105 w 12645183"/>
              <a:gd name="connsiteY894" fmla="*/ 1385262 h 17067437"/>
              <a:gd name="connsiteX895" fmla="*/ 5370571 w 12645183"/>
              <a:gd name="connsiteY895" fmla="*/ 1549206 h 17067437"/>
              <a:gd name="connsiteX896" fmla="*/ 5138305 w 12645183"/>
              <a:gd name="connsiteY896" fmla="*/ 1738900 h 17067437"/>
              <a:gd name="connsiteX897" fmla="*/ 5177832 w 12645183"/>
              <a:gd name="connsiteY897" fmla="*/ 1392254 h 17067437"/>
              <a:gd name="connsiteX898" fmla="*/ 5362409 w 12645183"/>
              <a:gd name="connsiteY898" fmla="*/ 1296591 h 17067437"/>
              <a:gd name="connsiteX899" fmla="*/ 5370571 w 12645183"/>
              <a:gd name="connsiteY899" fmla="*/ 1549206 h 17067437"/>
              <a:gd name="connsiteX900" fmla="*/ 5570072 w 12645183"/>
              <a:gd name="connsiteY900" fmla="*/ 1724335 h 17067437"/>
              <a:gd name="connsiteX901" fmla="*/ 5318217 w 12645183"/>
              <a:gd name="connsiteY901" fmla="*/ 1965415 h 17067437"/>
              <a:gd name="connsiteX902" fmla="*/ 5381181 w 12645183"/>
              <a:gd name="connsiteY902" fmla="*/ 1555848 h 17067437"/>
              <a:gd name="connsiteX903" fmla="*/ 5574270 w 12645183"/>
              <a:gd name="connsiteY903" fmla="*/ 1436298 h 17067437"/>
              <a:gd name="connsiteX904" fmla="*/ 5569956 w 12645183"/>
              <a:gd name="connsiteY904" fmla="*/ 1724452 h 17067437"/>
              <a:gd name="connsiteX905" fmla="*/ 5753950 w 12645183"/>
              <a:gd name="connsiteY905" fmla="*/ 1924516 h 17067437"/>
              <a:gd name="connsiteX906" fmla="*/ 5484838 w 12645183"/>
              <a:gd name="connsiteY906" fmla="*/ 2227934 h 17067437"/>
              <a:gd name="connsiteX907" fmla="*/ 5580216 w 12645183"/>
              <a:gd name="connsiteY907" fmla="*/ 1730744 h 17067437"/>
              <a:gd name="connsiteX908" fmla="*/ 5781700 w 12645183"/>
              <a:gd name="connsiteY908" fmla="*/ 1582414 h 17067437"/>
              <a:gd name="connsiteX909" fmla="*/ 5753950 w 12645183"/>
              <a:gd name="connsiteY909" fmla="*/ 1924516 h 17067437"/>
              <a:gd name="connsiteX910" fmla="*/ 6784922 w 12645183"/>
              <a:gd name="connsiteY910" fmla="*/ 5709082 h 17067437"/>
              <a:gd name="connsiteX911" fmla="*/ 6931604 w 12645183"/>
              <a:gd name="connsiteY911" fmla="*/ 5304641 h 17067437"/>
              <a:gd name="connsiteX912" fmla="*/ 6966700 w 12645183"/>
              <a:gd name="connsiteY912" fmla="*/ 5268870 h 17067437"/>
              <a:gd name="connsiteX913" fmla="*/ 6870973 w 12645183"/>
              <a:gd name="connsiteY913" fmla="*/ 5620410 h 17067437"/>
              <a:gd name="connsiteX914" fmla="*/ 6784922 w 12645183"/>
              <a:gd name="connsiteY914" fmla="*/ 5709082 h 17067437"/>
              <a:gd name="connsiteX915" fmla="*/ 6864793 w 12645183"/>
              <a:gd name="connsiteY915" fmla="*/ 5643481 h 17067437"/>
              <a:gd name="connsiteX916" fmla="*/ 6775594 w 12645183"/>
              <a:gd name="connsiteY916" fmla="*/ 5987098 h 17067437"/>
              <a:gd name="connsiteX917" fmla="*/ 6614221 w 12645183"/>
              <a:gd name="connsiteY917" fmla="*/ 6155819 h 17067437"/>
              <a:gd name="connsiteX918" fmla="*/ 6646519 w 12645183"/>
              <a:gd name="connsiteY918" fmla="*/ 6073439 h 17067437"/>
              <a:gd name="connsiteX919" fmla="*/ 6774778 w 12645183"/>
              <a:gd name="connsiteY919" fmla="*/ 5736231 h 17067437"/>
              <a:gd name="connsiteX920" fmla="*/ 6864793 w 12645183"/>
              <a:gd name="connsiteY920" fmla="*/ 5643481 h 17067437"/>
              <a:gd name="connsiteX921" fmla="*/ 6220464 w 12645183"/>
              <a:gd name="connsiteY921" fmla="*/ 5745086 h 17067437"/>
              <a:gd name="connsiteX922" fmla="*/ 6587752 w 12645183"/>
              <a:gd name="connsiteY922" fmla="*/ 5376534 h 17067437"/>
              <a:gd name="connsiteX923" fmla="*/ 6485145 w 12645183"/>
              <a:gd name="connsiteY923" fmla="*/ 5742173 h 17067437"/>
              <a:gd name="connsiteX924" fmla="*/ 6026559 w 12645183"/>
              <a:gd name="connsiteY924" fmla="*/ 6208835 h 17067437"/>
              <a:gd name="connsiteX925" fmla="*/ 6206939 w 12645183"/>
              <a:gd name="connsiteY925" fmla="*/ 5778294 h 17067437"/>
              <a:gd name="connsiteX926" fmla="*/ 6220464 w 12645183"/>
              <a:gd name="connsiteY926" fmla="*/ 5745086 h 17067437"/>
              <a:gd name="connsiteX927" fmla="*/ 4859749 w 12645183"/>
              <a:gd name="connsiteY927" fmla="*/ 6173180 h 17067437"/>
              <a:gd name="connsiteX928" fmla="*/ 5118249 w 12645183"/>
              <a:gd name="connsiteY928" fmla="*/ 5639403 h 17067437"/>
              <a:gd name="connsiteX929" fmla="*/ 5525998 w 12645183"/>
              <a:gd name="connsiteY929" fmla="*/ 5254305 h 17067437"/>
              <a:gd name="connsiteX930" fmla="*/ 5413246 w 12645183"/>
              <a:gd name="connsiteY930" fmla="*/ 5606428 h 17067437"/>
              <a:gd name="connsiteX931" fmla="*/ 5380715 w 12645183"/>
              <a:gd name="connsiteY931" fmla="*/ 5677738 h 17067437"/>
              <a:gd name="connsiteX932" fmla="*/ 4858583 w 12645183"/>
              <a:gd name="connsiteY932" fmla="*/ 6176676 h 17067437"/>
              <a:gd name="connsiteX933" fmla="*/ 4859632 w 12645183"/>
              <a:gd name="connsiteY933" fmla="*/ 6173064 h 17067437"/>
              <a:gd name="connsiteX934" fmla="*/ 4278034 w 12645183"/>
              <a:gd name="connsiteY934" fmla="*/ 5449126 h 17067437"/>
              <a:gd name="connsiteX935" fmla="*/ 4444072 w 12645183"/>
              <a:gd name="connsiteY935" fmla="*/ 4995747 h 17067437"/>
              <a:gd name="connsiteX936" fmla="*/ 4604629 w 12645183"/>
              <a:gd name="connsiteY936" fmla="*/ 4855690 h 17067437"/>
              <a:gd name="connsiteX937" fmla="*/ 4322458 w 12645183"/>
              <a:gd name="connsiteY937" fmla="*/ 5410092 h 17067437"/>
              <a:gd name="connsiteX938" fmla="*/ 4278034 w 12645183"/>
              <a:gd name="connsiteY938" fmla="*/ 5449126 h 17067437"/>
              <a:gd name="connsiteX939" fmla="*/ 4306367 w 12645183"/>
              <a:gd name="connsiteY939" fmla="*/ 5440970 h 17067437"/>
              <a:gd name="connsiteX940" fmla="*/ 4229062 w 12645183"/>
              <a:gd name="connsiteY940" fmla="*/ 5589066 h 17067437"/>
              <a:gd name="connsiteX941" fmla="*/ 4269406 w 12645183"/>
              <a:gd name="connsiteY941" fmla="*/ 5473478 h 17067437"/>
              <a:gd name="connsiteX942" fmla="*/ 4306367 w 12645183"/>
              <a:gd name="connsiteY942" fmla="*/ 5441086 h 17067437"/>
              <a:gd name="connsiteX943" fmla="*/ 4524175 w 12645183"/>
              <a:gd name="connsiteY943" fmla="*/ 4612863 h 17067437"/>
              <a:gd name="connsiteX944" fmla="*/ 4612325 w 12645183"/>
              <a:gd name="connsiteY944" fmla="*/ 4536659 h 17067437"/>
              <a:gd name="connsiteX945" fmla="*/ 4434161 w 12645183"/>
              <a:gd name="connsiteY945" fmla="*/ 4988756 h 17067437"/>
              <a:gd name="connsiteX946" fmla="*/ 4259728 w 12645183"/>
              <a:gd name="connsiteY946" fmla="*/ 5139882 h 17067437"/>
              <a:gd name="connsiteX947" fmla="*/ 4505403 w 12645183"/>
              <a:gd name="connsiteY947" fmla="*/ 4651198 h 17067437"/>
              <a:gd name="connsiteX948" fmla="*/ 4524175 w 12645183"/>
              <a:gd name="connsiteY948" fmla="*/ 4612863 h 17067437"/>
              <a:gd name="connsiteX949" fmla="*/ 4915133 w 12645183"/>
              <a:gd name="connsiteY949" fmla="*/ 2478102 h 17067437"/>
              <a:gd name="connsiteX950" fmla="*/ 4059526 w 12645183"/>
              <a:gd name="connsiteY950" fmla="*/ 4355237 h 17067437"/>
              <a:gd name="connsiteX951" fmla="*/ 3752870 w 12645183"/>
              <a:gd name="connsiteY951" fmla="*/ 4606454 h 17067437"/>
              <a:gd name="connsiteX952" fmla="*/ 4915133 w 12645183"/>
              <a:gd name="connsiteY952" fmla="*/ 2478102 h 17067437"/>
              <a:gd name="connsiteX953" fmla="*/ 3733398 w 12645183"/>
              <a:gd name="connsiteY953" fmla="*/ 4622301 h 17067437"/>
              <a:gd name="connsiteX954" fmla="*/ 3546139 w 12645183"/>
              <a:gd name="connsiteY954" fmla="*/ 4773194 h 17067437"/>
              <a:gd name="connsiteX955" fmla="*/ 4433694 w 12645183"/>
              <a:gd name="connsiteY955" fmla="*/ 3052312 h 17067437"/>
              <a:gd name="connsiteX956" fmla="*/ 4816374 w 12645183"/>
              <a:gd name="connsiteY956" fmla="*/ 2086828 h 17067437"/>
              <a:gd name="connsiteX957" fmla="*/ 5121398 w 12645183"/>
              <a:gd name="connsiteY957" fmla="*/ 1770011 h 17067437"/>
              <a:gd name="connsiteX958" fmla="*/ 4929125 w 12645183"/>
              <a:gd name="connsiteY958" fmla="*/ 2439068 h 17067437"/>
              <a:gd name="connsiteX959" fmla="*/ 3733515 w 12645183"/>
              <a:gd name="connsiteY959" fmla="*/ 4622184 h 17067437"/>
              <a:gd name="connsiteX960" fmla="*/ 4937637 w 12645183"/>
              <a:gd name="connsiteY960" fmla="*/ 2447108 h 17067437"/>
              <a:gd name="connsiteX961" fmla="*/ 5017041 w 12645183"/>
              <a:gd name="connsiteY961" fmla="*/ 2340842 h 17067437"/>
              <a:gd name="connsiteX962" fmla="*/ 5297696 w 12645183"/>
              <a:gd name="connsiteY962" fmla="*/ 2004449 h 17067437"/>
              <a:gd name="connsiteX963" fmla="*/ 4981712 w 12645183"/>
              <a:gd name="connsiteY963" fmla="*/ 2964107 h 17067437"/>
              <a:gd name="connsiteX964" fmla="*/ 4406760 w 12645183"/>
              <a:gd name="connsiteY964" fmla="*/ 4065802 h 17067437"/>
              <a:gd name="connsiteX965" fmla="*/ 4082147 w 12645183"/>
              <a:gd name="connsiteY965" fmla="*/ 4336594 h 17067437"/>
              <a:gd name="connsiteX966" fmla="*/ 4937637 w 12645183"/>
              <a:gd name="connsiteY966" fmla="*/ 2447225 h 17067437"/>
              <a:gd name="connsiteX967" fmla="*/ 5318217 w 12645183"/>
              <a:gd name="connsiteY967" fmla="*/ 3302131 h 17067437"/>
              <a:gd name="connsiteX968" fmla="*/ 5118483 w 12645183"/>
              <a:gd name="connsiteY968" fmla="*/ 3770074 h 17067437"/>
              <a:gd name="connsiteX969" fmla="*/ 4857183 w 12645183"/>
              <a:gd name="connsiteY969" fmla="*/ 3996939 h 17067437"/>
              <a:gd name="connsiteX970" fmla="*/ 5098194 w 12645183"/>
              <a:gd name="connsiteY970" fmla="*/ 3492291 h 17067437"/>
              <a:gd name="connsiteX971" fmla="*/ 5318217 w 12645183"/>
              <a:gd name="connsiteY971" fmla="*/ 3302131 h 17067437"/>
              <a:gd name="connsiteX972" fmla="*/ 5112186 w 12645183"/>
              <a:gd name="connsiteY972" fmla="*/ 3465025 h 17067437"/>
              <a:gd name="connsiteX973" fmla="*/ 5546403 w 12645183"/>
              <a:gd name="connsiteY973" fmla="*/ 2698325 h 17067437"/>
              <a:gd name="connsiteX974" fmla="*/ 5328012 w 12645183"/>
              <a:gd name="connsiteY974" fmla="*/ 3278361 h 17067437"/>
              <a:gd name="connsiteX975" fmla="*/ 5112186 w 12645183"/>
              <a:gd name="connsiteY975" fmla="*/ 3465025 h 17067437"/>
              <a:gd name="connsiteX976" fmla="*/ 6242151 w 12645183"/>
              <a:gd name="connsiteY976" fmla="*/ 2792007 h 17067437"/>
              <a:gd name="connsiteX977" fmla="*/ 6121354 w 12645183"/>
              <a:gd name="connsiteY977" fmla="*/ 3184562 h 17067437"/>
              <a:gd name="connsiteX978" fmla="*/ 5910076 w 12645183"/>
              <a:gd name="connsiteY978" fmla="*/ 3374606 h 17067437"/>
              <a:gd name="connsiteX979" fmla="*/ 6199710 w 12645183"/>
              <a:gd name="connsiteY979" fmla="*/ 2829876 h 17067437"/>
              <a:gd name="connsiteX980" fmla="*/ 6242035 w 12645183"/>
              <a:gd name="connsiteY980" fmla="*/ 2792007 h 17067437"/>
              <a:gd name="connsiteX981" fmla="*/ 6219182 w 12645183"/>
              <a:gd name="connsiteY981" fmla="*/ 2796901 h 17067437"/>
              <a:gd name="connsiteX982" fmla="*/ 6259409 w 12645183"/>
              <a:gd name="connsiteY982" fmla="*/ 2729902 h 17067437"/>
              <a:gd name="connsiteX983" fmla="*/ 6247981 w 12645183"/>
              <a:gd name="connsiteY983" fmla="*/ 2771033 h 17067437"/>
              <a:gd name="connsiteX984" fmla="*/ 6219182 w 12645183"/>
              <a:gd name="connsiteY984" fmla="*/ 2796901 h 17067437"/>
              <a:gd name="connsiteX985" fmla="*/ 6412853 w 12645183"/>
              <a:gd name="connsiteY985" fmla="*/ 3027027 h 17067437"/>
              <a:gd name="connsiteX986" fmla="*/ 6390700 w 12645183"/>
              <a:gd name="connsiteY986" fmla="*/ 3101600 h 17067437"/>
              <a:gd name="connsiteX987" fmla="*/ 6267920 w 12645183"/>
              <a:gd name="connsiteY987" fmla="*/ 3349671 h 17067437"/>
              <a:gd name="connsiteX988" fmla="*/ 5983417 w 12645183"/>
              <a:gd name="connsiteY988" fmla="*/ 3608578 h 17067437"/>
              <a:gd name="connsiteX989" fmla="*/ 6129283 w 12645183"/>
              <a:gd name="connsiteY989" fmla="*/ 3192951 h 17067437"/>
              <a:gd name="connsiteX990" fmla="*/ 6447250 w 12645183"/>
              <a:gd name="connsiteY990" fmla="*/ 2905381 h 17067437"/>
              <a:gd name="connsiteX991" fmla="*/ 6412736 w 12645183"/>
              <a:gd name="connsiteY991" fmla="*/ 3027144 h 17067437"/>
              <a:gd name="connsiteX992" fmla="*/ 6463924 w 12645183"/>
              <a:gd name="connsiteY992" fmla="*/ 2890350 h 17067437"/>
              <a:gd name="connsiteX993" fmla="*/ 6545893 w 12645183"/>
              <a:gd name="connsiteY993" fmla="*/ 2815893 h 17067437"/>
              <a:gd name="connsiteX994" fmla="*/ 6420316 w 12645183"/>
              <a:gd name="connsiteY994" fmla="*/ 3044738 h 17067437"/>
              <a:gd name="connsiteX995" fmla="*/ 6463924 w 12645183"/>
              <a:gd name="connsiteY995" fmla="*/ 2890350 h 17067437"/>
              <a:gd name="connsiteX996" fmla="*/ 7077004 w 12645183"/>
              <a:gd name="connsiteY996" fmla="*/ 3201108 h 17067437"/>
              <a:gd name="connsiteX997" fmla="*/ 6979410 w 12645183"/>
              <a:gd name="connsiteY997" fmla="*/ 3563951 h 17067437"/>
              <a:gd name="connsiteX998" fmla="*/ 6810924 w 12645183"/>
              <a:gd name="connsiteY998" fmla="*/ 3724165 h 17067437"/>
              <a:gd name="connsiteX999" fmla="*/ 7007860 w 12645183"/>
              <a:gd name="connsiteY999" fmla="*/ 3266243 h 17067437"/>
              <a:gd name="connsiteX1000" fmla="*/ 7077004 w 12645183"/>
              <a:gd name="connsiteY1000" fmla="*/ 3200991 h 17067437"/>
              <a:gd name="connsiteX1001" fmla="*/ 7021152 w 12645183"/>
              <a:gd name="connsiteY1001" fmla="*/ 3237579 h 17067437"/>
              <a:gd name="connsiteX1002" fmla="*/ 7115131 w 12645183"/>
              <a:gd name="connsiteY1002" fmla="*/ 3042990 h 17067437"/>
              <a:gd name="connsiteX1003" fmla="*/ 7082367 w 12645183"/>
              <a:gd name="connsiteY1003" fmla="*/ 3180018 h 17067437"/>
              <a:gd name="connsiteX1004" fmla="*/ 7021269 w 12645183"/>
              <a:gd name="connsiteY1004" fmla="*/ 3237695 h 17067437"/>
              <a:gd name="connsiteX1005" fmla="*/ 7255051 w 12645183"/>
              <a:gd name="connsiteY1005" fmla="*/ 3424243 h 17067437"/>
              <a:gd name="connsiteX1006" fmla="*/ 7148129 w 12645183"/>
              <a:gd name="connsiteY1006" fmla="*/ 3686763 h 17067437"/>
              <a:gd name="connsiteX1007" fmla="*/ 6872955 w 12645183"/>
              <a:gd name="connsiteY1007" fmla="*/ 3951496 h 17067437"/>
              <a:gd name="connsiteX1008" fmla="*/ 6987805 w 12645183"/>
              <a:gd name="connsiteY1008" fmla="*/ 3571991 h 17067437"/>
              <a:gd name="connsiteX1009" fmla="*/ 7289798 w 12645183"/>
              <a:gd name="connsiteY1009" fmla="*/ 3284187 h 17067437"/>
              <a:gd name="connsiteX1010" fmla="*/ 7254935 w 12645183"/>
              <a:gd name="connsiteY1010" fmla="*/ 3424243 h 17067437"/>
              <a:gd name="connsiteX1011" fmla="*/ 7306588 w 12645183"/>
              <a:gd name="connsiteY1011" fmla="*/ 3268224 h 17067437"/>
              <a:gd name="connsiteX1012" fmla="*/ 7335038 w 12645183"/>
              <a:gd name="connsiteY1012" fmla="*/ 3241074 h 17067437"/>
              <a:gd name="connsiteX1013" fmla="*/ 7286649 w 12645183"/>
              <a:gd name="connsiteY1013" fmla="*/ 3350487 h 17067437"/>
              <a:gd name="connsiteX1014" fmla="*/ 7306588 w 12645183"/>
              <a:gd name="connsiteY1014" fmla="*/ 3268224 h 17067437"/>
              <a:gd name="connsiteX1015" fmla="*/ 5425956 w 12645183"/>
              <a:gd name="connsiteY1015" fmla="*/ 5606544 h 17067437"/>
              <a:gd name="connsiteX1016" fmla="*/ 5546519 w 12645183"/>
              <a:gd name="connsiteY1016" fmla="*/ 5337616 h 17067437"/>
              <a:gd name="connsiteX1017" fmla="*/ 5624058 w 12645183"/>
              <a:gd name="connsiteY1017" fmla="*/ 5161205 h 17067437"/>
              <a:gd name="connsiteX1018" fmla="*/ 6060373 w 12645183"/>
              <a:gd name="connsiteY1018" fmla="*/ 4746045 h 17067437"/>
              <a:gd name="connsiteX1019" fmla="*/ 5873348 w 12645183"/>
              <a:gd name="connsiteY1019" fmla="*/ 5203852 h 17067437"/>
              <a:gd name="connsiteX1020" fmla="*/ 5413596 w 12645183"/>
              <a:gd name="connsiteY1020" fmla="*/ 5646394 h 17067437"/>
              <a:gd name="connsiteX1021" fmla="*/ 5426072 w 12645183"/>
              <a:gd name="connsiteY1021" fmla="*/ 5606661 h 17067437"/>
              <a:gd name="connsiteX1022" fmla="*/ 5128160 w 12645183"/>
              <a:gd name="connsiteY1022" fmla="*/ 3777182 h 17067437"/>
              <a:gd name="connsiteX1023" fmla="*/ 5481690 w 12645183"/>
              <a:gd name="connsiteY1023" fmla="*/ 3467472 h 17067437"/>
              <a:gd name="connsiteX1024" fmla="*/ 5252456 w 12645183"/>
              <a:gd name="connsiteY1024" fmla="*/ 3960818 h 17067437"/>
              <a:gd name="connsiteX1025" fmla="*/ 4903240 w 12645183"/>
              <a:gd name="connsiteY1025" fmla="*/ 4267964 h 17067437"/>
              <a:gd name="connsiteX1026" fmla="*/ 5128160 w 12645183"/>
              <a:gd name="connsiteY1026" fmla="*/ 3777182 h 17067437"/>
              <a:gd name="connsiteX1027" fmla="*/ 4881320 w 12645183"/>
              <a:gd name="connsiteY1027" fmla="*/ 4287073 h 17067437"/>
              <a:gd name="connsiteX1028" fmla="*/ 4642057 w 12645183"/>
              <a:gd name="connsiteY1028" fmla="*/ 4495411 h 17067437"/>
              <a:gd name="connsiteX1029" fmla="*/ 4845990 w 12645183"/>
              <a:gd name="connsiteY1029" fmla="*/ 4022107 h 17067437"/>
              <a:gd name="connsiteX1030" fmla="*/ 5107406 w 12645183"/>
              <a:gd name="connsiteY1030" fmla="*/ 3795243 h 17067437"/>
              <a:gd name="connsiteX1031" fmla="*/ 4881203 w 12645183"/>
              <a:gd name="connsiteY1031" fmla="*/ 4287073 h 17067437"/>
              <a:gd name="connsiteX1032" fmla="*/ 5527980 w 12645183"/>
              <a:gd name="connsiteY1032" fmla="*/ 3426690 h 17067437"/>
              <a:gd name="connsiteX1033" fmla="*/ 5338156 w 12645183"/>
              <a:gd name="connsiteY1033" fmla="*/ 3884963 h 17067437"/>
              <a:gd name="connsiteX1034" fmla="*/ 5273443 w 12645183"/>
              <a:gd name="connsiteY1034" fmla="*/ 3942291 h 17067437"/>
              <a:gd name="connsiteX1035" fmla="*/ 5504777 w 12645183"/>
              <a:gd name="connsiteY1035" fmla="*/ 3447198 h 17067437"/>
              <a:gd name="connsiteX1036" fmla="*/ 5528096 w 12645183"/>
              <a:gd name="connsiteY1036" fmla="*/ 3426690 h 17067437"/>
              <a:gd name="connsiteX1037" fmla="*/ 5518536 w 12645183"/>
              <a:gd name="connsiteY1037" fmla="*/ 3419466 h 17067437"/>
              <a:gd name="connsiteX1038" fmla="*/ 5572987 w 12645183"/>
              <a:gd name="connsiteY1038" fmla="*/ 3311685 h 17067437"/>
              <a:gd name="connsiteX1039" fmla="*/ 5537308 w 12645183"/>
              <a:gd name="connsiteY1039" fmla="*/ 3402921 h 17067437"/>
              <a:gd name="connsiteX1040" fmla="*/ 5518536 w 12645183"/>
              <a:gd name="connsiteY1040" fmla="*/ 3419466 h 17067437"/>
              <a:gd name="connsiteX1041" fmla="*/ 5241262 w 12645183"/>
              <a:gd name="connsiteY1041" fmla="*/ 3986219 h 17067437"/>
              <a:gd name="connsiteX1042" fmla="*/ 5046774 w 12645183"/>
              <a:gd name="connsiteY1042" fmla="*/ 4450201 h 17067437"/>
              <a:gd name="connsiteX1043" fmla="*/ 4641475 w 12645183"/>
              <a:gd name="connsiteY1043" fmla="*/ 4807800 h 17067437"/>
              <a:gd name="connsiteX1044" fmla="*/ 4856367 w 12645183"/>
              <a:gd name="connsiteY1044" fmla="*/ 4366656 h 17067437"/>
              <a:gd name="connsiteX1045" fmla="*/ 4890647 w 12645183"/>
              <a:gd name="connsiteY1045" fmla="*/ 4294530 h 17067437"/>
              <a:gd name="connsiteX1046" fmla="*/ 5241262 w 12645183"/>
              <a:gd name="connsiteY1046" fmla="*/ 3986335 h 17067437"/>
              <a:gd name="connsiteX1047" fmla="*/ 5262133 w 12645183"/>
              <a:gd name="connsiteY1047" fmla="*/ 3967809 h 17067437"/>
              <a:gd name="connsiteX1048" fmla="*/ 5327313 w 12645183"/>
              <a:gd name="connsiteY1048" fmla="*/ 3910131 h 17067437"/>
              <a:gd name="connsiteX1049" fmla="*/ 5112769 w 12645183"/>
              <a:gd name="connsiteY1049" fmla="*/ 4391592 h 17067437"/>
              <a:gd name="connsiteX1050" fmla="*/ 5066363 w 12645183"/>
              <a:gd name="connsiteY1050" fmla="*/ 4432840 h 17067437"/>
              <a:gd name="connsiteX1051" fmla="*/ 5262133 w 12645183"/>
              <a:gd name="connsiteY1051" fmla="*/ 3967809 h 17067437"/>
              <a:gd name="connsiteX1052" fmla="*/ 5560744 w 12645183"/>
              <a:gd name="connsiteY1052" fmla="*/ 3990763 h 17067437"/>
              <a:gd name="connsiteX1053" fmla="*/ 5134107 w 12645183"/>
              <a:gd name="connsiteY1053" fmla="*/ 4372599 h 17067437"/>
              <a:gd name="connsiteX1054" fmla="*/ 5346901 w 12645183"/>
              <a:gd name="connsiteY1054" fmla="*/ 3892770 h 17067437"/>
              <a:gd name="connsiteX1055" fmla="*/ 5740075 w 12645183"/>
              <a:gd name="connsiteY1055" fmla="*/ 3542628 h 17067437"/>
              <a:gd name="connsiteX1056" fmla="*/ 5560744 w 12645183"/>
              <a:gd name="connsiteY1056" fmla="*/ 3990647 h 17067437"/>
              <a:gd name="connsiteX1057" fmla="*/ 5758497 w 12645183"/>
              <a:gd name="connsiteY1057" fmla="*/ 3526198 h 17067437"/>
              <a:gd name="connsiteX1058" fmla="*/ 5875563 w 12645183"/>
              <a:gd name="connsiteY1058" fmla="*/ 3421330 h 17067437"/>
              <a:gd name="connsiteX1059" fmla="*/ 5654840 w 12645183"/>
              <a:gd name="connsiteY1059" fmla="*/ 3905937 h 17067437"/>
              <a:gd name="connsiteX1060" fmla="*/ 5580450 w 12645183"/>
              <a:gd name="connsiteY1060" fmla="*/ 3972935 h 17067437"/>
              <a:gd name="connsiteX1061" fmla="*/ 5758497 w 12645183"/>
              <a:gd name="connsiteY1061" fmla="*/ 3526198 h 17067437"/>
              <a:gd name="connsiteX1062" fmla="*/ 5100526 w 12645183"/>
              <a:gd name="connsiteY1062" fmla="*/ 4418275 h 17067437"/>
              <a:gd name="connsiteX1063" fmla="*/ 4928076 w 12645183"/>
              <a:gd name="connsiteY1063" fmla="*/ 4786710 h 17067437"/>
              <a:gd name="connsiteX1064" fmla="*/ 5056569 w 12645183"/>
              <a:gd name="connsiteY1064" fmla="*/ 4457425 h 17067437"/>
              <a:gd name="connsiteX1065" fmla="*/ 5100526 w 12645183"/>
              <a:gd name="connsiteY1065" fmla="*/ 4418275 h 17067437"/>
              <a:gd name="connsiteX1066" fmla="*/ 4880970 w 12645183"/>
              <a:gd name="connsiteY1066" fmla="*/ 4911853 h 17067437"/>
              <a:gd name="connsiteX1067" fmla="*/ 4885634 w 12645183"/>
              <a:gd name="connsiteY1067" fmla="*/ 4902298 h 17067437"/>
              <a:gd name="connsiteX1068" fmla="*/ 5121981 w 12645183"/>
              <a:gd name="connsiteY1068" fmla="*/ 4399282 h 17067437"/>
              <a:gd name="connsiteX1069" fmla="*/ 5550251 w 12645183"/>
              <a:gd name="connsiteY1069" fmla="*/ 4016165 h 17067437"/>
              <a:gd name="connsiteX1070" fmla="*/ 5344103 w 12645183"/>
              <a:gd name="connsiteY1070" fmla="*/ 4495760 h 17067437"/>
              <a:gd name="connsiteX1071" fmla="*/ 4879920 w 12645183"/>
              <a:gd name="connsiteY1071" fmla="*/ 4914766 h 17067437"/>
              <a:gd name="connsiteX1072" fmla="*/ 4880970 w 12645183"/>
              <a:gd name="connsiteY1072" fmla="*/ 4911853 h 17067437"/>
              <a:gd name="connsiteX1073" fmla="*/ 5570072 w 12645183"/>
              <a:gd name="connsiteY1073" fmla="*/ 3998337 h 17067437"/>
              <a:gd name="connsiteX1074" fmla="*/ 5643763 w 12645183"/>
              <a:gd name="connsiteY1074" fmla="*/ 3932037 h 17067437"/>
              <a:gd name="connsiteX1075" fmla="*/ 5453939 w 12645183"/>
              <a:gd name="connsiteY1075" fmla="*/ 4396019 h 17067437"/>
              <a:gd name="connsiteX1076" fmla="*/ 5365207 w 12645183"/>
              <a:gd name="connsiteY1076" fmla="*/ 4476651 h 17067437"/>
              <a:gd name="connsiteX1077" fmla="*/ 5570072 w 12645183"/>
              <a:gd name="connsiteY1077" fmla="*/ 3998453 h 17067437"/>
              <a:gd name="connsiteX1078" fmla="*/ 5786714 w 12645183"/>
              <a:gd name="connsiteY1078" fmla="*/ 4091903 h 17067437"/>
              <a:gd name="connsiteX1079" fmla="*/ 5472712 w 12645183"/>
              <a:gd name="connsiteY1079" fmla="*/ 4378774 h 17067437"/>
              <a:gd name="connsiteX1080" fmla="*/ 5663469 w 12645183"/>
              <a:gd name="connsiteY1080" fmla="*/ 3914210 h 17067437"/>
              <a:gd name="connsiteX1081" fmla="*/ 5958815 w 12645183"/>
              <a:gd name="connsiteY1081" fmla="*/ 3647029 h 17067437"/>
              <a:gd name="connsiteX1082" fmla="*/ 5786714 w 12645183"/>
              <a:gd name="connsiteY1082" fmla="*/ 4091903 h 17067437"/>
              <a:gd name="connsiteX1083" fmla="*/ 5974906 w 12645183"/>
              <a:gd name="connsiteY1083" fmla="*/ 3632464 h 17067437"/>
              <a:gd name="connsiteX1084" fmla="*/ 6254861 w 12645183"/>
              <a:gd name="connsiteY1084" fmla="*/ 3377752 h 17067437"/>
              <a:gd name="connsiteX1085" fmla="*/ 6041367 w 12645183"/>
              <a:gd name="connsiteY1085" fmla="*/ 3858047 h 17067437"/>
              <a:gd name="connsiteX1086" fmla="*/ 5804204 w 12645183"/>
              <a:gd name="connsiteY1086" fmla="*/ 4075939 h 17067437"/>
              <a:gd name="connsiteX1087" fmla="*/ 5975022 w 12645183"/>
              <a:gd name="connsiteY1087" fmla="*/ 3632464 h 17067437"/>
              <a:gd name="connsiteX1088" fmla="*/ 5443795 w 12645183"/>
              <a:gd name="connsiteY1088" fmla="*/ 4421654 h 17067437"/>
              <a:gd name="connsiteX1089" fmla="*/ 5278690 w 12645183"/>
              <a:gd name="connsiteY1089" fmla="*/ 4861516 h 17067437"/>
              <a:gd name="connsiteX1090" fmla="*/ 5127578 w 12645183"/>
              <a:gd name="connsiteY1090" fmla="*/ 5000058 h 17067437"/>
              <a:gd name="connsiteX1091" fmla="*/ 5352847 w 12645183"/>
              <a:gd name="connsiteY1091" fmla="*/ 4504383 h 17067437"/>
              <a:gd name="connsiteX1092" fmla="*/ 5443795 w 12645183"/>
              <a:gd name="connsiteY1092" fmla="*/ 4421654 h 17067437"/>
              <a:gd name="connsiteX1093" fmla="*/ 5462684 w 12645183"/>
              <a:gd name="connsiteY1093" fmla="*/ 4404525 h 17067437"/>
              <a:gd name="connsiteX1094" fmla="*/ 5776220 w 12645183"/>
              <a:gd name="connsiteY1094" fmla="*/ 4118003 h 17067437"/>
              <a:gd name="connsiteX1095" fmla="*/ 5583831 w 12645183"/>
              <a:gd name="connsiteY1095" fmla="*/ 4580470 h 17067437"/>
              <a:gd name="connsiteX1096" fmla="*/ 5296997 w 12645183"/>
              <a:gd name="connsiteY1096" fmla="*/ 4844737 h 17067437"/>
              <a:gd name="connsiteX1097" fmla="*/ 5462684 w 12645183"/>
              <a:gd name="connsiteY1097" fmla="*/ 4404525 h 17067437"/>
              <a:gd name="connsiteX1098" fmla="*/ 5793827 w 12645183"/>
              <a:gd name="connsiteY1098" fmla="*/ 4101923 h 17067437"/>
              <a:gd name="connsiteX1099" fmla="*/ 6030290 w 12645183"/>
              <a:gd name="connsiteY1099" fmla="*/ 3884614 h 17067437"/>
              <a:gd name="connsiteX1100" fmla="*/ 5851777 w 12645183"/>
              <a:gd name="connsiteY1100" fmla="*/ 4332399 h 17067437"/>
              <a:gd name="connsiteX1101" fmla="*/ 5603653 w 12645183"/>
              <a:gd name="connsiteY1101" fmla="*/ 4562293 h 17067437"/>
              <a:gd name="connsiteX1102" fmla="*/ 5793943 w 12645183"/>
              <a:gd name="connsiteY1102" fmla="*/ 4101923 h 17067437"/>
              <a:gd name="connsiteX1103" fmla="*/ 6481414 w 12645183"/>
              <a:gd name="connsiteY1103" fmla="*/ 4327622 h 17067437"/>
              <a:gd name="connsiteX1104" fmla="*/ 6099201 w 12645183"/>
              <a:gd name="connsiteY1104" fmla="*/ 4693145 h 17067437"/>
              <a:gd name="connsiteX1105" fmla="*/ 6141293 w 12645183"/>
              <a:gd name="connsiteY1105" fmla="*/ 4572430 h 17067437"/>
              <a:gd name="connsiteX1106" fmla="*/ 6258592 w 12645183"/>
              <a:gd name="connsiteY1106" fmla="*/ 4263769 h 17067437"/>
              <a:gd name="connsiteX1107" fmla="*/ 6621566 w 12645183"/>
              <a:gd name="connsiteY1107" fmla="*/ 3920152 h 17067437"/>
              <a:gd name="connsiteX1108" fmla="*/ 6481297 w 12645183"/>
              <a:gd name="connsiteY1108" fmla="*/ 4327622 h 17067437"/>
              <a:gd name="connsiteX1109" fmla="*/ 6640922 w 12645183"/>
              <a:gd name="connsiteY1109" fmla="*/ 3901975 h 17067437"/>
              <a:gd name="connsiteX1110" fmla="*/ 6778976 w 12645183"/>
              <a:gd name="connsiteY1110" fmla="*/ 3770890 h 17067437"/>
              <a:gd name="connsiteX1111" fmla="*/ 6616669 w 12645183"/>
              <a:gd name="connsiteY1111" fmla="*/ 4198052 h 17067437"/>
              <a:gd name="connsiteX1112" fmla="*/ 6501352 w 12645183"/>
              <a:gd name="connsiteY1112" fmla="*/ 4308629 h 17067437"/>
              <a:gd name="connsiteX1113" fmla="*/ 6640922 w 12645183"/>
              <a:gd name="connsiteY1113" fmla="*/ 3901975 h 17067437"/>
              <a:gd name="connsiteX1114" fmla="*/ 6130450 w 12645183"/>
              <a:gd name="connsiteY1114" fmla="*/ 4568469 h 17067437"/>
              <a:gd name="connsiteX1115" fmla="*/ 6070867 w 12645183"/>
              <a:gd name="connsiteY1115" fmla="*/ 4720410 h 17067437"/>
              <a:gd name="connsiteX1116" fmla="*/ 5636184 w 12645183"/>
              <a:gd name="connsiteY1116" fmla="*/ 5134289 h 17067437"/>
              <a:gd name="connsiteX1117" fmla="*/ 5836385 w 12645183"/>
              <a:gd name="connsiteY1117" fmla="*/ 4661918 h 17067437"/>
              <a:gd name="connsiteX1118" fmla="*/ 6231191 w 12645183"/>
              <a:gd name="connsiteY1118" fmla="*/ 4289986 h 17067437"/>
              <a:gd name="connsiteX1119" fmla="*/ 6130566 w 12645183"/>
              <a:gd name="connsiteY1119" fmla="*/ 4568469 h 17067437"/>
              <a:gd name="connsiteX1120" fmla="*/ 6240286 w 12645183"/>
              <a:gd name="connsiteY1120" fmla="*/ 4265168 h 17067437"/>
              <a:gd name="connsiteX1121" fmla="*/ 5847113 w 12645183"/>
              <a:gd name="connsiteY1121" fmla="*/ 4635584 h 17067437"/>
              <a:gd name="connsiteX1122" fmla="*/ 6026442 w 12645183"/>
              <a:gd name="connsiteY1122" fmla="*/ 4186517 h 17067437"/>
              <a:gd name="connsiteX1123" fmla="*/ 6398628 w 12645183"/>
              <a:gd name="connsiteY1123" fmla="*/ 3839054 h 17067437"/>
              <a:gd name="connsiteX1124" fmla="*/ 6348024 w 12645183"/>
              <a:gd name="connsiteY1124" fmla="*/ 3983772 h 17067437"/>
              <a:gd name="connsiteX1125" fmla="*/ 6240286 w 12645183"/>
              <a:gd name="connsiteY1125" fmla="*/ 4265168 h 17067437"/>
              <a:gd name="connsiteX1126" fmla="*/ 5825892 w 12645183"/>
              <a:gd name="connsiteY1126" fmla="*/ 4655509 h 17067437"/>
              <a:gd name="connsiteX1127" fmla="*/ 5704395 w 12645183"/>
              <a:gd name="connsiteY1127" fmla="*/ 4769466 h 17067437"/>
              <a:gd name="connsiteX1128" fmla="*/ 5862387 w 12645183"/>
              <a:gd name="connsiteY1128" fmla="*/ 4339041 h 17067437"/>
              <a:gd name="connsiteX1129" fmla="*/ 6005805 w 12645183"/>
              <a:gd name="connsiteY1129" fmla="*/ 4205742 h 17067437"/>
              <a:gd name="connsiteX1130" fmla="*/ 5825892 w 12645183"/>
              <a:gd name="connsiteY1130" fmla="*/ 4655509 h 17067437"/>
              <a:gd name="connsiteX1131" fmla="*/ 6406906 w 12645183"/>
              <a:gd name="connsiteY1131" fmla="*/ 3814935 h 17067437"/>
              <a:gd name="connsiteX1132" fmla="*/ 6036470 w 12645183"/>
              <a:gd name="connsiteY1132" fmla="*/ 4160765 h 17067437"/>
              <a:gd name="connsiteX1133" fmla="*/ 6195745 w 12645183"/>
              <a:gd name="connsiteY1133" fmla="*/ 3732205 h 17067437"/>
              <a:gd name="connsiteX1134" fmla="*/ 6537964 w 12645183"/>
              <a:gd name="connsiteY1134" fmla="*/ 3415388 h 17067437"/>
              <a:gd name="connsiteX1135" fmla="*/ 6407023 w 12645183"/>
              <a:gd name="connsiteY1135" fmla="*/ 3814935 h 17067437"/>
              <a:gd name="connsiteX1136" fmla="*/ 6555105 w 12645183"/>
              <a:gd name="connsiteY1136" fmla="*/ 3399425 h 17067437"/>
              <a:gd name="connsiteX1137" fmla="*/ 6624948 w 12645183"/>
              <a:gd name="connsiteY1137" fmla="*/ 3334640 h 17067437"/>
              <a:gd name="connsiteX1138" fmla="*/ 6435590 w 12645183"/>
              <a:gd name="connsiteY1138" fmla="*/ 3767161 h 17067437"/>
              <a:gd name="connsiteX1139" fmla="*/ 6555105 w 12645183"/>
              <a:gd name="connsiteY1139" fmla="*/ 3399425 h 17067437"/>
              <a:gd name="connsiteX1140" fmla="*/ 6015949 w 12645183"/>
              <a:gd name="connsiteY1140" fmla="*/ 4179875 h 17067437"/>
              <a:gd name="connsiteX1141" fmla="*/ 5872531 w 12645183"/>
              <a:gd name="connsiteY1141" fmla="*/ 4313290 h 17067437"/>
              <a:gd name="connsiteX1142" fmla="*/ 6052328 w 12645183"/>
              <a:gd name="connsiteY1142" fmla="*/ 3864456 h 17067437"/>
              <a:gd name="connsiteX1143" fmla="*/ 6176040 w 12645183"/>
              <a:gd name="connsiteY1143" fmla="*/ 3750382 h 17067437"/>
              <a:gd name="connsiteX1144" fmla="*/ 6015949 w 12645183"/>
              <a:gd name="connsiteY1144" fmla="*/ 4179875 h 17067437"/>
              <a:gd name="connsiteX1145" fmla="*/ 5842099 w 12645183"/>
              <a:gd name="connsiteY1145" fmla="*/ 4358034 h 17067437"/>
              <a:gd name="connsiteX1146" fmla="*/ 5684806 w 12645183"/>
              <a:gd name="connsiteY1146" fmla="*/ 4787992 h 17067437"/>
              <a:gd name="connsiteX1147" fmla="*/ 5380482 w 12645183"/>
              <a:gd name="connsiteY1147" fmla="*/ 5072650 h 17067437"/>
              <a:gd name="connsiteX1148" fmla="*/ 5591993 w 12645183"/>
              <a:gd name="connsiteY1148" fmla="*/ 4589908 h 17067437"/>
              <a:gd name="connsiteX1149" fmla="*/ 5842099 w 12645183"/>
              <a:gd name="connsiteY1149" fmla="*/ 4358150 h 17067437"/>
              <a:gd name="connsiteX1150" fmla="*/ 5676528 w 12645183"/>
              <a:gd name="connsiteY1150" fmla="*/ 4811762 h 17067437"/>
              <a:gd name="connsiteX1151" fmla="*/ 5533926 w 12645183"/>
              <a:gd name="connsiteY1151" fmla="*/ 5231234 h 17067437"/>
              <a:gd name="connsiteX1152" fmla="*/ 5132125 w 12645183"/>
              <a:gd name="connsiteY1152" fmla="*/ 5610972 h 17067437"/>
              <a:gd name="connsiteX1153" fmla="*/ 5326613 w 12645183"/>
              <a:gd name="connsiteY1153" fmla="*/ 5191850 h 17067437"/>
              <a:gd name="connsiteX1154" fmla="*/ 5368239 w 12645183"/>
              <a:gd name="connsiteY1154" fmla="*/ 5100032 h 17067437"/>
              <a:gd name="connsiteX1155" fmla="*/ 5676644 w 12645183"/>
              <a:gd name="connsiteY1155" fmla="*/ 4811762 h 17067437"/>
              <a:gd name="connsiteX1156" fmla="*/ 5696233 w 12645183"/>
              <a:gd name="connsiteY1156" fmla="*/ 4793352 h 17067437"/>
              <a:gd name="connsiteX1157" fmla="*/ 5815398 w 12645183"/>
              <a:gd name="connsiteY1157" fmla="*/ 4681493 h 17067437"/>
              <a:gd name="connsiteX1158" fmla="*/ 5614613 w 12645183"/>
              <a:gd name="connsiteY1158" fmla="*/ 5154680 h 17067437"/>
              <a:gd name="connsiteX1159" fmla="*/ 5552932 w 12645183"/>
              <a:gd name="connsiteY1159" fmla="*/ 5213173 h 17067437"/>
              <a:gd name="connsiteX1160" fmla="*/ 5696233 w 12645183"/>
              <a:gd name="connsiteY1160" fmla="*/ 4793235 h 17067437"/>
              <a:gd name="connsiteX1161" fmla="*/ 5602720 w 12645183"/>
              <a:gd name="connsiteY1161" fmla="*/ 5181946 h 17067437"/>
              <a:gd name="connsiteX1162" fmla="*/ 5536375 w 12645183"/>
              <a:gd name="connsiteY1162" fmla="*/ 5333072 h 17067437"/>
              <a:gd name="connsiteX1163" fmla="*/ 5455572 w 12645183"/>
              <a:gd name="connsiteY1163" fmla="*/ 5513795 h 17067437"/>
              <a:gd name="connsiteX1164" fmla="*/ 5545237 w 12645183"/>
              <a:gd name="connsiteY1164" fmla="*/ 5236477 h 17067437"/>
              <a:gd name="connsiteX1165" fmla="*/ 5602720 w 12645183"/>
              <a:gd name="connsiteY1165" fmla="*/ 5181946 h 17067437"/>
              <a:gd name="connsiteX1166" fmla="*/ 6044049 w 12645183"/>
              <a:gd name="connsiteY1166" fmla="*/ 4819336 h 17067437"/>
              <a:gd name="connsiteX1167" fmla="*/ 5937827 w 12645183"/>
              <a:gd name="connsiteY1167" fmla="*/ 5141980 h 17067437"/>
              <a:gd name="connsiteX1168" fmla="*/ 5894919 w 12645183"/>
              <a:gd name="connsiteY1168" fmla="*/ 5183344 h 17067437"/>
              <a:gd name="connsiteX1169" fmla="*/ 6044049 w 12645183"/>
              <a:gd name="connsiteY1169" fmla="*/ 4819336 h 17067437"/>
              <a:gd name="connsiteX1170" fmla="*/ 6091272 w 12645183"/>
              <a:gd name="connsiteY1170" fmla="*/ 4716915 h 17067437"/>
              <a:gd name="connsiteX1171" fmla="*/ 6472902 w 12645183"/>
              <a:gd name="connsiteY1171" fmla="*/ 4351975 h 17067437"/>
              <a:gd name="connsiteX1172" fmla="*/ 6316659 w 12645183"/>
              <a:gd name="connsiteY1172" fmla="*/ 4775641 h 17067437"/>
              <a:gd name="connsiteX1173" fmla="*/ 5955550 w 12645183"/>
              <a:gd name="connsiteY1173" fmla="*/ 5124851 h 17067437"/>
              <a:gd name="connsiteX1174" fmla="*/ 6091272 w 12645183"/>
              <a:gd name="connsiteY1174" fmla="*/ 4716915 h 17067437"/>
              <a:gd name="connsiteX1175" fmla="*/ 6492840 w 12645183"/>
              <a:gd name="connsiteY1175" fmla="*/ 4332866 h 17067437"/>
              <a:gd name="connsiteX1176" fmla="*/ 6607924 w 12645183"/>
              <a:gd name="connsiteY1176" fmla="*/ 4222638 h 17067437"/>
              <a:gd name="connsiteX1177" fmla="*/ 6465906 w 12645183"/>
              <a:gd name="connsiteY1177" fmla="*/ 4631273 h 17067437"/>
              <a:gd name="connsiteX1178" fmla="*/ 6337297 w 12645183"/>
              <a:gd name="connsiteY1178" fmla="*/ 4755949 h 17067437"/>
              <a:gd name="connsiteX1179" fmla="*/ 6492957 w 12645183"/>
              <a:gd name="connsiteY1179" fmla="*/ 4332982 h 17067437"/>
              <a:gd name="connsiteX1180" fmla="*/ 6736300 w 12645183"/>
              <a:gd name="connsiteY1180" fmla="*/ 4368754 h 17067437"/>
              <a:gd name="connsiteX1181" fmla="*/ 6866075 w 12645183"/>
              <a:gd name="connsiteY1181" fmla="*/ 3974683 h 17067437"/>
              <a:gd name="connsiteX1182" fmla="*/ 7138451 w 12645183"/>
              <a:gd name="connsiteY1182" fmla="*/ 3712747 h 17067437"/>
              <a:gd name="connsiteX1183" fmla="*/ 6984541 w 12645183"/>
              <a:gd name="connsiteY1183" fmla="*/ 4127674 h 17067437"/>
              <a:gd name="connsiteX1184" fmla="*/ 6736417 w 12645183"/>
              <a:gd name="connsiteY1184" fmla="*/ 4368754 h 17067437"/>
              <a:gd name="connsiteX1185" fmla="*/ 6975679 w 12645183"/>
              <a:gd name="connsiteY1185" fmla="*/ 4152493 h 17067437"/>
              <a:gd name="connsiteX1186" fmla="*/ 6841706 w 12645183"/>
              <a:gd name="connsiteY1186" fmla="*/ 4547845 h 17067437"/>
              <a:gd name="connsiteX1187" fmla="*/ 6584954 w 12645183"/>
              <a:gd name="connsiteY1187" fmla="*/ 4799295 h 17067437"/>
              <a:gd name="connsiteX1188" fmla="*/ 6728022 w 12645183"/>
              <a:gd name="connsiteY1188" fmla="*/ 4393223 h 17067437"/>
              <a:gd name="connsiteX1189" fmla="*/ 6975796 w 12645183"/>
              <a:gd name="connsiteY1189" fmla="*/ 4152493 h 17067437"/>
              <a:gd name="connsiteX1190" fmla="*/ 6720559 w 12645183"/>
              <a:gd name="connsiteY1190" fmla="*/ 4384018 h 17067437"/>
              <a:gd name="connsiteX1191" fmla="*/ 6485028 w 12645183"/>
              <a:gd name="connsiteY1191" fmla="*/ 4612513 h 17067437"/>
              <a:gd name="connsiteX1192" fmla="*/ 6628213 w 12645183"/>
              <a:gd name="connsiteY1192" fmla="*/ 4203062 h 17067437"/>
              <a:gd name="connsiteX1193" fmla="*/ 6851151 w 12645183"/>
              <a:gd name="connsiteY1193" fmla="*/ 3989015 h 17067437"/>
              <a:gd name="connsiteX1194" fmla="*/ 6720676 w 12645183"/>
              <a:gd name="connsiteY1194" fmla="*/ 4384018 h 17067437"/>
              <a:gd name="connsiteX1195" fmla="*/ 6457628 w 12645183"/>
              <a:gd name="connsiteY1195" fmla="*/ 4655509 h 17067437"/>
              <a:gd name="connsiteX1196" fmla="*/ 6330884 w 12645183"/>
              <a:gd name="connsiteY1196" fmla="*/ 5047482 h 17067437"/>
              <a:gd name="connsiteX1197" fmla="*/ 6157267 w 12645183"/>
              <a:gd name="connsiteY1197" fmla="*/ 5216902 h 17067437"/>
              <a:gd name="connsiteX1198" fmla="*/ 6327153 w 12645183"/>
              <a:gd name="connsiteY1198" fmla="*/ 4781933 h 17067437"/>
              <a:gd name="connsiteX1199" fmla="*/ 6457628 w 12645183"/>
              <a:gd name="connsiteY1199" fmla="*/ 4655509 h 17067437"/>
              <a:gd name="connsiteX1200" fmla="*/ 6476749 w 12645183"/>
              <a:gd name="connsiteY1200" fmla="*/ 4636983 h 17067437"/>
              <a:gd name="connsiteX1201" fmla="*/ 6712164 w 12645183"/>
              <a:gd name="connsiteY1201" fmla="*/ 4408604 h 17067437"/>
              <a:gd name="connsiteX1202" fmla="*/ 6567581 w 12645183"/>
              <a:gd name="connsiteY1202" fmla="*/ 4816190 h 17067437"/>
              <a:gd name="connsiteX1203" fmla="*/ 6348957 w 12645183"/>
              <a:gd name="connsiteY1203" fmla="*/ 5029771 h 17067437"/>
              <a:gd name="connsiteX1204" fmla="*/ 6476633 w 12645183"/>
              <a:gd name="connsiteY1204" fmla="*/ 4636983 h 17067437"/>
              <a:gd name="connsiteX1205" fmla="*/ 6558369 w 12645183"/>
              <a:gd name="connsiteY1205" fmla="*/ 4841591 h 17067437"/>
              <a:gd name="connsiteX1206" fmla="*/ 6397812 w 12645183"/>
              <a:gd name="connsiteY1206" fmla="*/ 5267938 h 17067437"/>
              <a:gd name="connsiteX1207" fmla="*/ 6223496 w 12645183"/>
              <a:gd name="connsiteY1207" fmla="*/ 5440387 h 17067437"/>
              <a:gd name="connsiteX1208" fmla="*/ 6341611 w 12645183"/>
              <a:gd name="connsiteY1208" fmla="*/ 5053424 h 17067437"/>
              <a:gd name="connsiteX1209" fmla="*/ 6558369 w 12645183"/>
              <a:gd name="connsiteY1209" fmla="*/ 4841708 h 17067437"/>
              <a:gd name="connsiteX1210" fmla="*/ 6575626 w 12645183"/>
              <a:gd name="connsiteY1210" fmla="*/ 4824696 h 17067437"/>
              <a:gd name="connsiteX1211" fmla="*/ 6833778 w 12645183"/>
              <a:gd name="connsiteY1211" fmla="*/ 4571964 h 17067437"/>
              <a:gd name="connsiteX1212" fmla="*/ 6712747 w 12645183"/>
              <a:gd name="connsiteY1212" fmla="*/ 4955897 h 17067437"/>
              <a:gd name="connsiteX1213" fmla="*/ 6417051 w 12645183"/>
              <a:gd name="connsiteY1213" fmla="*/ 5248828 h 17067437"/>
              <a:gd name="connsiteX1214" fmla="*/ 6575626 w 12645183"/>
              <a:gd name="connsiteY1214" fmla="*/ 4824696 h 17067437"/>
              <a:gd name="connsiteX1215" fmla="*/ 6850917 w 12645183"/>
              <a:gd name="connsiteY1215" fmla="*/ 4555185 h 17067437"/>
              <a:gd name="connsiteX1216" fmla="*/ 6949677 w 12645183"/>
              <a:gd name="connsiteY1216" fmla="*/ 4458357 h 17067437"/>
              <a:gd name="connsiteX1217" fmla="*/ 6815588 w 12645183"/>
              <a:gd name="connsiteY1217" fmla="*/ 4853942 h 17067437"/>
              <a:gd name="connsiteX1218" fmla="*/ 6729654 w 12645183"/>
              <a:gd name="connsiteY1218" fmla="*/ 4939118 h 17067437"/>
              <a:gd name="connsiteX1219" fmla="*/ 6850917 w 12645183"/>
              <a:gd name="connsiteY1219" fmla="*/ 4555069 h 17067437"/>
              <a:gd name="connsiteX1220" fmla="*/ 6806726 w 12645183"/>
              <a:gd name="connsiteY1220" fmla="*/ 4879227 h 17067437"/>
              <a:gd name="connsiteX1221" fmla="*/ 6659344 w 12645183"/>
              <a:gd name="connsiteY1221" fmla="*/ 5288678 h 17067437"/>
              <a:gd name="connsiteX1222" fmla="*/ 6611655 w 12645183"/>
              <a:gd name="connsiteY1222" fmla="*/ 5336568 h 17067437"/>
              <a:gd name="connsiteX1223" fmla="*/ 6722541 w 12645183"/>
              <a:gd name="connsiteY1223" fmla="*/ 4962772 h 17067437"/>
              <a:gd name="connsiteX1224" fmla="*/ 6806843 w 12645183"/>
              <a:gd name="connsiteY1224" fmla="*/ 4879227 h 17067437"/>
              <a:gd name="connsiteX1225" fmla="*/ 6649550 w 12645183"/>
              <a:gd name="connsiteY1225" fmla="*/ 5315012 h 17067437"/>
              <a:gd name="connsiteX1226" fmla="*/ 6523739 w 12645183"/>
              <a:gd name="connsiteY1226" fmla="*/ 5647559 h 17067437"/>
              <a:gd name="connsiteX1227" fmla="*/ 6604893 w 12645183"/>
              <a:gd name="connsiteY1227" fmla="*/ 5359872 h 17067437"/>
              <a:gd name="connsiteX1228" fmla="*/ 6649550 w 12645183"/>
              <a:gd name="connsiteY1228" fmla="*/ 5315012 h 17067437"/>
              <a:gd name="connsiteX1229" fmla="*/ 6669839 w 12645183"/>
              <a:gd name="connsiteY1229" fmla="*/ 5294621 h 17067437"/>
              <a:gd name="connsiteX1230" fmla="*/ 7056832 w 12645183"/>
              <a:gd name="connsiteY1230" fmla="*/ 4905910 h 17067437"/>
              <a:gd name="connsiteX1231" fmla="*/ 6921810 w 12645183"/>
              <a:gd name="connsiteY1231" fmla="*/ 5298466 h 17067437"/>
              <a:gd name="connsiteX1232" fmla="*/ 6508698 w 12645183"/>
              <a:gd name="connsiteY1232" fmla="*/ 5718869 h 17067437"/>
              <a:gd name="connsiteX1233" fmla="*/ 6669839 w 12645183"/>
              <a:gd name="connsiteY1233" fmla="*/ 5294737 h 17067437"/>
              <a:gd name="connsiteX1234" fmla="*/ 6679516 w 12645183"/>
              <a:gd name="connsiteY1234" fmla="*/ 5268287 h 17067437"/>
              <a:gd name="connsiteX1235" fmla="*/ 6826548 w 12645183"/>
              <a:gd name="connsiteY1235" fmla="*/ 4859419 h 17067437"/>
              <a:gd name="connsiteX1236" fmla="*/ 7188356 w 12645183"/>
              <a:gd name="connsiteY1236" fmla="*/ 4500188 h 17067437"/>
              <a:gd name="connsiteX1237" fmla="*/ 7065110 w 12645183"/>
              <a:gd name="connsiteY1237" fmla="*/ 4880859 h 17067437"/>
              <a:gd name="connsiteX1238" fmla="*/ 6679516 w 12645183"/>
              <a:gd name="connsiteY1238" fmla="*/ 5268287 h 17067437"/>
              <a:gd name="connsiteX1239" fmla="*/ 6835409 w 12645183"/>
              <a:gd name="connsiteY1239" fmla="*/ 4834367 h 17067437"/>
              <a:gd name="connsiteX1240" fmla="*/ 6969033 w 12645183"/>
              <a:gd name="connsiteY1240" fmla="*/ 4439365 h 17067437"/>
              <a:gd name="connsiteX1241" fmla="*/ 7307404 w 12645183"/>
              <a:gd name="connsiteY1241" fmla="*/ 4107050 h 17067437"/>
              <a:gd name="connsiteX1242" fmla="*/ 7195819 w 12645183"/>
              <a:gd name="connsiteY1242" fmla="*/ 4476418 h 17067437"/>
              <a:gd name="connsiteX1243" fmla="*/ 6835293 w 12645183"/>
              <a:gd name="connsiteY1243" fmla="*/ 4834367 h 17067437"/>
              <a:gd name="connsiteX1244" fmla="*/ 6976961 w 12645183"/>
              <a:gd name="connsiteY1244" fmla="*/ 4415362 h 17067437"/>
              <a:gd name="connsiteX1245" fmla="*/ 7096942 w 12645183"/>
              <a:gd name="connsiteY1245" fmla="*/ 4034691 h 17067437"/>
              <a:gd name="connsiteX1246" fmla="*/ 7413276 w 12645183"/>
              <a:gd name="connsiteY1246" fmla="*/ 3726729 h 17067437"/>
              <a:gd name="connsiteX1247" fmla="*/ 7314051 w 12645183"/>
              <a:gd name="connsiteY1247" fmla="*/ 4084328 h 17067437"/>
              <a:gd name="connsiteX1248" fmla="*/ 6976961 w 12645183"/>
              <a:gd name="connsiteY1248" fmla="*/ 4415362 h 17067437"/>
              <a:gd name="connsiteX1249" fmla="*/ 6957373 w 12645183"/>
              <a:gd name="connsiteY1249" fmla="*/ 4434587 h 17067437"/>
              <a:gd name="connsiteX1250" fmla="*/ 6858613 w 12645183"/>
              <a:gd name="connsiteY1250" fmla="*/ 4531416 h 17067437"/>
              <a:gd name="connsiteX1251" fmla="*/ 6993285 w 12645183"/>
              <a:gd name="connsiteY1251" fmla="*/ 4135481 h 17067437"/>
              <a:gd name="connsiteX1252" fmla="*/ 7077937 w 12645183"/>
              <a:gd name="connsiteY1252" fmla="*/ 4053101 h 17067437"/>
              <a:gd name="connsiteX1253" fmla="*/ 6957373 w 12645183"/>
              <a:gd name="connsiteY1253" fmla="*/ 4434471 h 17067437"/>
              <a:gd name="connsiteX1254" fmla="*/ 7002147 w 12645183"/>
              <a:gd name="connsiteY1254" fmla="*/ 4110545 h 17067437"/>
              <a:gd name="connsiteX1255" fmla="*/ 7157341 w 12645183"/>
              <a:gd name="connsiteY1255" fmla="*/ 3694570 h 17067437"/>
              <a:gd name="connsiteX1256" fmla="*/ 7192204 w 12645183"/>
              <a:gd name="connsiteY1256" fmla="*/ 3661012 h 17067437"/>
              <a:gd name="connsiteX1257" fmla="*/ 7085049 w 12645183"/>
              <a:gd name="connsiteY1257" fmla="*/ 4030030 h 17067437"/>
              <a:gd name="connsiteX1258" fmla="*/ 7002147 w 12645183"/>
              <a:gd name="connsiteY1258" fmla="*/ 4110662 h 17067437"/>
              <a:gd name="connsiteX1259" fmla="*/ 7167601 w 12645183"/>
              <a:gd name="connsiteY1259" fmla="*/ 3668469 h 17067437"/>
              <a:gd name="connsiteX1260" fmla="*/ 7196984 w 12645183"/>
              <a:gd name="connsiteY1260" fmla="*/ 3594712 h 17067437"/>
              <a:gd name="connsiteX1261" fmla="*/ 7235462 w 12645183"/>
              <a:gd name="connsiteY1261" fmla="*/ 3500680 h 17067437"/>
              <a:gd name="connsiteX1262" fmla="*/ 7198267 w 12645183"/>
              <a:gd name="connsiteY1262" fmla="*/ 3638990 h 17067437"/>
              <a:gd name="connsiteX1263" fmla="*/ 7167601 w 12645183"/>
              <a:gd name="connsiteY1263" fmla="*/ 3668469 h 17067437"/>
              <a:gd name="connsiteX1264" fmla="*/ 6858380 w 12645183"/>
              <a:gd name="connsiteY1264" fmla="*/ 3966061 h 17067437"/>
              <a:gd name="connsiteX1265" fmla="*/ 6637074 w 12645183"/>
              <a:gd name="connsiteY1265" fmla="*/ 4178593 h 17067437"/>
              <a:gd name="connsiteX1266" fmla="*/ 6800663 w 12645183"/>
              <a:gd name="connsiteY1266" fmla="*/ 3750499 h 17067437"/>
              <a:gd name="connsiteX1267" fmla="*/ 6973230 w 12645183"/>
              <a:gd name="connsiteY1267" fmla="*/ 3586439 h 17067437"/>
              <a:gd name="connsiteX1268" fmla="*/ 6858380 w 12645183"/>
              <a:gd name="connsiteY1268" fmla="*/ 3966177 h 17067437"/>
              <a:gd name="connsiteX1269" fmla="*/ 6917379 w 12645183"/>
              <a:gd name="connsiteY1269" fmla="*/ 3438925 h 17067437"/>
              <a:gd name="connsiteX1270" fmla="*/ 6789469 w 12645183"/>
              <a:gd name="connsiteY1270" fmla="*/ 3745139 h 17067437"/>
              <a:gd name="connsiteX1271" fmla="*/ 6648734 w 12645183"/>
              <a:gd name="connsiteY1271" fmla="*/ 3878788 h 17067437"/>
              <a:gd name="connsiteX1272" fmla="*/ 6771047 w 12645183"/>
              <a:gd name="connsiteY1272" fmla="*/ 3489844 h 17067437"/>
              <a:gd name="connsiteX1273" fmla="*/ 6984424 w 12645183"/>
              <a:gd name="connsiteY1273" fmla="*/ 3288964 h 17067437"/>
              <a:gd name="connsiteX1274" fmla="*/ 6917379 w 12645183"/>
              <a:gd name="connsiteY1274" fmla="*/ 3439042 h 17067437"/>
              <a:gd name="connsiteX1275" fmla="*/ 6629495 w 12645183"/>
              <a:gd name="connsiteY1275" fmla="*/ 3896965 h 17067437"/>
              <a:gd name="connsiteX1276" fmla="*/ 6267920 w 12645183"/>
              <a:gd name="connsiteY1276" fmla="*/ 4239300 h 17067437"/>
              <a:gd name="connsiteX1277" fmla="*/ 6359101 w 12645183"/>
              <a:gd name="connsiteY1277" fmla="*/ 3987850 h 17067437"/>
              <a:gd name="connsiteX1278" fmla="*/ 6431159 w 12645183"/>
              <a:gd name="connsiteY1278" fmla="*/ 3808876 h 17067437"/>
              <a:gd name="connsiteX1279" fmla="*/ 6752857 w 12645183"/>
              <a:gd name="connsiteY1279" fmla="*/ 3507089 h 17067437"/>
              <a:gd name="connsiteX1280" fmla="*/ 6629612 w 12645183"/>
              <a:gd name="connsiteY1280" fmla="*/ 3897081 h 17067437"/>
              <a:gd name="connsiteX1281" fmla="*/ 6442120 w 12645183"/>
              <a:gd name="connsiteY1281" fmla="*/ 3782193 h 17067437"/>
              <a:gd name="connsiteX1282" fmla="*/ 6647568 w 12645183"/>
              <a:gd name="connsiteY1282" fmla="*/ 3313783 h 17067437"/>
              <a:gd name="connsiteX1283" fmla="*/ 6864327 w 12645183"/>
              <a:gd name="connsiteY1283" fmla="*/ 3112087 h 17067437"/>
              <a:gd name="connsiteX1284" fmla="*/ 6759620 w 12645183"/>
              <a:gd name="connsiteY1284" fmla="*/ 3484368 h 17067437"/>
              <a:gd name="connsiteX1285" fmla="*/ 6442120 w 12645183"/>
              <a:gd name="connsiteY1285" fmla="*/ 3782193 h 17067437"/>
              <a:gd name="connsiteX1286" fmla="*/ 6638240 w 12645183"/>
              <a:gd name="connsiteY1286" fmla="*/ 3306325 h 17067437"/>
              <a:gd name="connsiteX1287" fmla="*/ 6562217 w 12645183"/>
              <a:gd name="connsiteY1287" fmla="*/ 3376936 h 17067437"/>
              <a:gd name="connsiteX1288" fmla="*/ 6632876 w 12645183"/>
              <a:gd name="connsiteY1288" fmla="*/ 3138187 h 17067437"/>
              <a:gd name="connsiteX1289" fmla="*/ 6671821 w 12645183"/>
              <a:gd name="connsiteY1289" fmla="*/ 2996499 h 17067437"/>
              <a:gd name="connsiteX1290" fmla="*/ 6913881 w 12645183"/>
              <a:gd name="connsiteY1290" fmla="*/ 2773713 h 17067437"/>
              <a:gd name="connsiteX1291" fmla="*/ 6647568 w 12645183"/>
              <a:gd name="connsiteY1291" fmla="*/ 3286167 h 17067437"/>
              <a:gd name="connsiteX1292" fmla="*/ 6638240 w 12645183"/>
              <a:gd name="connsiteY1292" fmla="*/ 3306325 h 17067437"/>
              <a:gd name="connsiteX1293" fmla="*/ 6621683 w 12645183"/>
              <a:gd name="connsiteY1293" fmla="*/ 3134925 h 17067437"/>
              <a:gd name="connsiteX1294" fmla="*/ 6545194 w 12645183"/>
              <a:gd name="connsiteY1294" fmla="*/ 3392783 h 17067437"/>
              <a:gd name="connsiteX1295" fmla="*/ 6204607 w 12645183"/>
              <a:gd name="connsiteY1295" fmla="*/ 3708086 h 17067437"/>
              <a:gd name="connsiteX1296" fmla="*/ 6343476 w 12645183"/>
              <a:gd name="connsiteY1296" fmla="*/ 3297470 h 17067437"/>
              <a:gd name="connsiteX1297" fmla="*/ 6655963 w 12645183"/>
              <a:gd name="connsiteY1297" fmla="*/ 3011181 h 17067437"/>
              <a:gd name="connsiteX1298" fmla="*/ 6621799 w 12645183"/>
              <a:gd name="connsiteY1298" fmla="*/ 3135041 h 17067437"/>
              <a:gd name="connsiteX1299" fmla="*/ 6184785 w 12645183"/>
              <a:gd name="connsiteY1299" fmla="*/ 3726146 h 17067437"/>
              <a:gd name="connsiteX1300" fmla="*/ 6063638 w 12645183"/>
              <a:gd name="connsiteY1300" fmla="*/ 3837772 h 17067437"/>
              <a:gd name="connsiteX1301" fmla="*/ 6279463 w 12645183"/>
              <a:gd name="connsiteY1301" fmla="*/ 3355613 h 17067437"/>
              <a:gd name="connsiteX1302" fmla="*/ 6324937 w 12645183"/>
              <a:gd name="connsiteY1302" fmla="*/ 3314132 h 17067437"/>
              <a:gd name="connsiteX1303" fmla="*/ 6184785 w 12645183"/>
              <a:gd name="connsiteY1303" fmla="*/ 3726146 h 17067437"/>
              <a:gd name="connsiteX1304" fmla="*/ 6293105 w 12645183"/>
              <a:gd name="connsiteY1304" fmla="*/ 3327299 h 17067437"/>
              <a:gd name="connsiteX1305" fmla="*/ 6370061 w 12645183"/>
              <a:gd name="connsiteY1305" fmla="*/ 3171046 h 17067437"/>
              <a:gd name="connsiteX1306" fmla="*/ 6332166 w 12645183"/>
              <a:gd name="connsiteY1306" fmla="*/ 3291644 h 17067437"/>
              <a:gd name="connsiteX1307" fmla="*/ 6293105 w 12645183"/>
              <a:gd name="connsiteY1307" fmla="*/ 3327299 h 17067437"/>
              <a:gd name="connsiteX1308" fmla="*/ 5968026 w 12645183"/>
              <a:gd name="connsiteY1308" fmla="*/ 3623260 h 17067437"/>
              <a:gd name="connsiteX1309" fmla="*/ 5674895 w 12645183"/>
              <a:gd name="connsiteY1309" fmla="*/ 3888459 h 17067437"/>
              <a:gd name="connsiteX1310" fmla="*/ 5897134 w 12645183"/>
              <a:gd name="connsiteY1310" fmla="*/ 3402571 h 17067437"/>
              <a:gd name="connsiteX1311" fmla="*/ 6114592 w 12645183"/>
              <a:gd name="connsiteY1311" fmla="*/ 3207051 h 17067437"/>
              <a:gd name="connsiteX1312" fmla="*/ 5968143 w 12645183"/>
              <a:gd name="connsiteY1312" fmla="*/ 3623260 h 17067437"/>
              <a:gd name="connsiteX1313" fmla="*/ 5889205 w 12645183"/>
              <a:gd name="connsiteY1313" fmla="*/ 3393948 h 17067437"/>
              <a:gd name="connsiteX1314" fmla="*/ 5767825 w 12645183"/>
              <a:gd name="connsiteY1314" fmla="*/ 3502778 h 17067437"/>
              <a:gd name="connsiteX1315" fmla="*/ 5921270 w 12645183"/>
              <a:gd name="connsiteY1315" fmla="*/ 3078879 h 17067437"/>
              <a:gd name="connsiteX1316" fmla="*/ 6175107 w 12645183"/>
              <a:gd name="connsiteY1316" fmla="*/ 2852481 h 17067437"/>
              <a:gd name="connsiteX1317" fmla="*/ 5889205 w 12645183"/>
              <a:gd name="connsiteY1317" fmla="*/ 3393948 h 17067437"/>
              <a:gd name="connsiteX1318" fmla="*/ 5749402 w 12645183"/>
              <a:gd name="connsiteY1318" fmla="*/ 3519207 h 17067437"/>
              <a:gd name="connsiteX1319" fmla="*/ 5357978 w 12645183"/>
              <a:gd name="connsiteY1319" fmla="*/ 3867835 h 17067437"/>
              <a:gd name="connsiteX1320" fmla="*/ 5546053 w 12645183"/>
              <a:gd name="connsiteY1320" fmla="*/ 3411193 h 17067437"/>
              <a:gd name="connsiteX1321" fmla="*/ 5904246 w 12645183"/>
              <a:gd name="connsiteY1321" fmla="*/ 3093910 h 17067437"/>
              <a:gd name="connsiteX1322" fmla="*/ 5749402 w 12645183"/>
              <a:gd name="connsiteY1322" fmla="*/ 3519207 h 17067437"/>
              <a:gd name="connsiteX1323" fmla="*/ 5555381 w 12645183"/>
              <a:gd name="connsiteY1323" fmla="*/ 3387423 h 17067437"/>
              <a:gd name="connsiteX1324" fmla="*/ 5617179 w 12645183"/>
              <a:gd name="connsiteY1324" fmla="*/ 3226975 h 17067437"/>
              <a:gd name="connsiteX1325" fmla="*/ 5816447 w 12645183"/>
              <a:gd name="connsiteY1325" fmla="*/ 2867512 h 17067437"/>
              <a:gd name="connsiteX1326" fmla="*/ 6038336 w 12645183"/>
              <a:gd name="connsiteY1326" fmla="*/ 2671991 h 17067437"/>
              <a:gd name="connsiteX1327" fmla="*/ 5996360 w 12645183"/>
              <a:gd name="connsiteY1327" fmla="*/ 2812514 h 17067437"/>
              <a:gd name="connsiteX1328" fmla="*/ 5911825 w 12645183"/>
              <a:gd name="connsiteY1328" fmla="*/ 3071421 h 17067437"/>
              <a:gd name="connsiteX1329" fmla="*/ 5555381 w 12645183"/>
              <a:gd name="connsiteY1329" fmla="*/ 3387307 h 17067437"/>
              <a:gd name="connsiteX1330" fmla="*/ 5648777 w 12645183"/>
              <a:gd name="connsiteY1330" fmla="*/ 3142731 h 17067437"/>
              <a:gd name="connsiteX1331" fmla="*/ 5716171 w 12645183"/>
              <a:gd name="connsiteY1331" fmla="*/ 2955601 h 17067437"/>
              <a:gd name="connsiteX1332" fmla="*/ 5788463 w 12645183"/>
              <a:gd name="connsiteY1332" fmla="*/ 2892097 h 17067437"/>
              <a:gd name="connsiteX1333" fmla="*/ 5648777 w 12645183"/>
              <a:gd name="connsiteY1333" fmla="*/ 3142731 h 17067437"/>
              <a:gd name="connsiteX1334" fmla="*/ 5610066 w 12645183"/>
              <a:gd name="connsiteY1334" fmla="*/ 3215556 h 17067437"/>
              <a:gd name="connsiteX1335" fmla="*/ 5495565 w 12645183"/>
              <a:gd name="connsiteY1335" fmla="*/ 3440090 h 17067437"/>
              <a:gd name="connsiteX1336" fmla="*/ 5139704 w 12645183"/>
              <a:gd name="connsiteY1336" fmla="*/ 3752131 h 17067437"/>
              <a:gd name="connsiteX1337" fmla="*/ 5337923 w 12645183"/>
              <a:gd name="connsiteY1337" fmla="*/ 3285585 h 17067437"/>
              <a:gd name="connsiteX1338" fmla="*/ 5699848 w 12645183"/>
              <a:gd name="connsiteY1338" fmla="*/ 2969933 h 17067437"/>
              <a:gd name="connsiteX1339" fmla="*/ 5610066 w 12645183"/>
              <a:gd name="connsiteY1339" fmla="*/ 3215556 h 17067437"/>
              <a:gd name="connsiteX1340" fmla="*/ 4836662 w 12645183"/>
              <a:gd name="connsiteY1340" fmla="*/ 4015232 h 17067437"/>
              <a:gd name="connsiteX1341" fmla="*/ 4789089 w 12645183"/>
              <a:gd name="connsiteY1341" fmla="*/ 4056364 h 17067437"/>
              <a:gd name="connsiteX1342" fmla="*/ 5002699 w 12645183"/>
              <a:gd name="connsiteY1342" fmla="*/ 3575137 h 17067437"/>
              <a:gd name="connsiteX1343" fmla="*/ 5075458 w 12645183"/>
              <a:gd name="connsiteY1343" fmla="*/ 3512566 h 17067437"/>
              <a:gd name="connsiteX1344" fmla="*/ 4836662 w 12645183"/>
              <a:gd name="connsiteY1344" fmla="*/ 4015232 h 17067437"/>
              <a:gd name="connsiteX1345" fmla="*/ 4767868 w 12645183"/>
              <a:gd name="connsiteY1345" fmla="*/ 4074541 h 17067437"/>
              <a:gd name="connsiteX1346" fmla="*/ 4307300 w 12645183"/>
              <a:gd name="connsiteY1346" fmla="*/ 4468029 h 17067437"/>
              <a:gd name="connsiteX1347" fmla="*/ 4560205 w 12645183"/>
              <a:gd name="connsiteY1347" fmla="*/ 3952312 h 17067437"/>
              <a:gd name="connsiteX1348" fmla="*/ 4982994 w 12645183"/>
              <a:gd name="connsiteY1348" fmla="*/ 3592032 h 17067437"/>
              <a:gd name="connsiteX1349" fmla="*/ 4767985 w 12645183"/>
              <a:gd name="connsiteY1349" fmla="*/ 4074541 h 17067437"/>
              <a:gd name="connsiteX1350" fmla="*/ 4572331 w 12645183"/>
              <a:gd name="connsiteY1350" fmla="*/ 3926677 h 17067437"/>
              <a:gd name="connsiteX1351" fmla="*/ 4992439 w 12645183"/>
              <a:gd name="connsiteY1351" fmla="*/ 2969816 h 17067437"/>
              <a:gd name="connsiteX1352" fmla="*/ 5293032 w 12645183"/>
              <a:gd name="connsiteY1352" fmla="*/ 2504319 h 17067437"/>
              <a:gd name="connsiteX1353" fmla="*/ 5460702 w 12645183"/>
              <a:gd name="connsiteY1353" fmla="*/ 2277339 h 17067437"/>
              <a:gd name="connsiteX1354" fmla="*/ 4993372 w 12645183"/>
              <a:gd name="connsiteY1354" fmla="*/ 3567679 h 17067437"/>
              <a:gd name="connsiteX1355" fmla="*/ 4572447 w 12645183"/>
              <a:gd name="connsiteY1355" fmla="*/ 3926677 h 17067437"/>
              <a:gd name="connsiteX1356" fmla="*/ 4550410 w 12645183"/>
              <a:gd name="connsiteY1356" fmla="*/ 3945204 h 17067437"/>
              <a:gd name="connsiteX1357" fmla="*/ 4428331 w 12645183"/>
              <a:gd name="connsiteY1357" fmla="*/ 4048208 h 17067437"/>
              <a:gd name="connsiteX1358" fmla="*/ 4953844 w 12645183"/>
              <a:gd name="connsiteY1358" fmla="*/ 3035067 h 17067437"/>
              <a:gd name="connsiteX1359" fmla="*/ 4550410 w 12645183"/>
              <a:gd name="connsiteY1359" fmla="*/ 3945204 h 17067437"/>
              <a:gd name="connsiteX1360" fmla="*/ 4395566 w 12645183"/>
              <a:gd name="connsiteY1360" fmla="*/ 4091087 h 17067437"/>
              <a:gd name="connsiteX1361" fmla="*/ 4184521 w 12645183"/>
              <a:gd name="connsiteY1361" fmla="*/ 4571731 h 17067437"/>
              <a:gd name="connsiteX1362" fmla="*/ 3776890 w 12645183"/>
              <a:gd name="connsiteY1362" fmla="*/ 4911037 h 17067437"/>
              <a:gd name="connsiteX1363" fmla="*/ 4068505 w 12645183"/>
              <a:gd name="connsiteY1363" fmla="*/ 4363743 h 17067437"/>
              <a:gd name="connsiteX1364" fmla="*/ 4395566 w 12645183"/>
              <a:gd name="connsiteY1364" fmla="*/ 4091203 h 17067437"/>
              <a:gd name="connsiteX1365" fmla="*/ 4416554 w 12645183"/>
              <a:gd name="connsiteY1365" fmla="*/ 4073376 h 17067437"/>
              <a:gd name="connsiteX1366" fmla="*/ 4538051 w 12645183"/>
              <a:gd name="connsiteY1366" fmla="*/ 3970955 h 17067437"/>
              <a:gd name="connsiteX1367" fmla="*/ 4481150 w 12645183"/>
              <a:gd name="connsiteY1367" fmla="*/ 4089455 h 17067437"/>
              <a:gd name="connsiteX1368" fmla="*/ 4283981 w 12645183"/>
              <a:gd name="connsiteY1368" fmla="*/ 4487721 h 17067437"/>
              <a:gd name="connsiteX1369" fmla="*/ 4204110 w 12645183"/>
              <a:gd name="connsiteY1369" fmla="*/ 4555069 h 17067437"/>
              <a:gd name="connsiteX1370" fmla="*/ 4416554 w 12645183"/>
              <a:gd name="connsiteY1370" fmla="*/ 4073376 h 17067437"/>
              <a:gd name="connsiteX1371" fmla="*/ 4270572 w 12645183"/>
              <a:gd name="connsiteY1371" fmla="*/ 4514287 h 17067437"/>
              <a:gd name="connsiteX1372" fmla="*/ 4035623 w 12645183"/>
              <a:gd name="connsiteY1372" fmla="*/ 4968948 h 17067437"/>
              <a:gd name="connsiteX1373" fmla="*/ 4194199 w 12645183"/>
              <a:gd name="connsiteY1373" fmla="*/ 4578723 h 17067437"/>
              <a:gd name="connsiteX1374" fmla="*/ 4270572 w 12645183"/>
              <a:gd name="connsiteY1374" fmla="*/ 4514287 h 17067437"/>
              <a:gd name="connsiteX1375" fmla="*/ 4293892 w 12645183"/>
              <a:gd name="connsiteY1375" fmla="*/ 4494595 h 17067437"/>
              <a:gd name="connsiteX1376" fmla="*/ 4756092 w 12645183"/>
              <a:gd name="connsiteY1376" fmla="*/ 4099942 h 17067437"/>
              <a:gd name="connsiteX1377" fmla="*/ 4515314 w 12645183"/>
              <a:gd name="connsiteY1377" fmla="*/ 4605289 h 17067437"/>
              <a:gd name="connsiteX1378" fmla="*/ 4016268 w 12645183"/>
              <a:gd name="connsiteY1378" fmla="*/ 5031286 h 17067437"/>
              <a:gd name="connsiteX1379" fmla="*/ 4293892 w 12645183"/>
              <a:gd name="connsiteY1379" fmla="*/ 4494595 h 17067437"/>
              <a:gd name="connsiteX1380" fmla="*/ 4777429 w 12645183"/>
              <a:gd name="connsiteY1380" fmla="*/ 4081649 h 17067437"/>
              <a:gd name="connsiteX1381" fmla="*/ 4825352 w 12645183"/>
              <a:gd name="connsiteY1381" fmla="*/ 4040284 h 17067437"/>
              <a:gd name="connsiteX1382" fmla="*/ 4622819 w 12645183"/>
              <a:gd name="connsiteY1382" fmla="*/ 4512423 h 17067437"/>
              <a:gd name="connsiteX1383" fmla="*/ 4537934 w 12645183"/>
              <a:gd name="connsiteY1383" fmla="*/ 4585947 h 17067437"/>
              <a:gd name="connsiteX1384" fmla="*/ 4777546 w 12645183"/>
              <a:gd name="connsiteY1384" fmla="*/ 4081649 h 17067437"/>
              <a:gd name="connsiteX1385" fmla="*/ 4632380 w 12645183"/>
              <a:gd name="connsiteY1385" fmla="*/ 4519764 h 17067437"/>
              <a:gd name="connsiteX1386" fmla="*/ 4868960 w 12645183"/>
              <a:gd name="connsiteY1386" fmla="*/ 4313873 h 17067437"/>
              <a:gd name="connsiteX1387" fmla="*/ 4846223 w 12645183"/>
              <a:gd name="connsiteY1387" fmla="*/ 4361762 h 17067437"/>
              <a:gd name="connsiteX1388" fmla="*/ 4618854 w 12645183"/>
              <a:gd name="connsiteY1388" fmla="*/ 4828191 h 17067437"/>
              <a:gd name="connsiteX1389" fmla="*/ 4453283 w 12645183"/>
              <a:gd name="connsiteY1389" fmla="*/ 4972793 h 17067437"/>
              <a:gd name="connsiteX1390" fmla="*/ 4632496 w 12645183"/>
              <a:gd name="connsiteY1390" fmla="*/ 4519880 h 17067437"/>
              <a:gd name="connsiteX1391" fmla="*/ 4628066 w 12645183"/>
              <a:gd name="connsiteY1391" fmla="*/ 4835532 h 17067437"/>
              <a:gd name="connsiteX1392" fmla="*/ 5037213 w 12645183"/>
              <a:gd name="connsiteY1392" fmla="*/ 4474787 h 17067437"/>
              <a:gd name="connsiteX1393" fmla="*/ 4870476 w 12645183"/>
              <a:gd name="connsiteY1393" fmla="*/ 4907308 h 17067437"/>
              <a:gd name="connsiteX1394" fmla="*/ 4856717 w 12645183"/>
              <a:gd name="connsiteY1394" fmla="*/ 4935856 h 17067437"/>
              <a:gd name="connsiteX1395" fmla="*/ 4346827 w 12645183"/>
              <a:gd name="connsiteY1395" fmla="*/ 5389001 h 17067437"/>
              <a:gd name="connsiteX1396" fmla="*/ 4627949 w 12645183"/>
              <a:gd name="connsiteY1396" fmla="*/ 4835649 h 17067437"/>
              <a:gd name="connsiteX1397" fmla="*/ 4870825 w 12645183"/>
              <a:gd name="connsiteY1397" fmla="*/ 4939934 h 17067437"/>
              <a:gd name="connsiteX1398" fmla="*/ 5331976 w 12645183"/>
              <a:gd name="connsiteY1398" fmla="*/ 4523609 h 17067437"/>
              <a:gd name="connsiteX1399" fmla="*/ 5105423 w 12645183"/>
              <a:gd name="connsiteY1399" fmla="*/ 5020566 h 17067437"/>
              <a:gd name="connsiteX1400" fmla="*/ 4714582 w 12645183"/>
              <a:gd name="connsiteY1400" fmla="*/ 5376185 h 17067437"/>
              <a:gd name="connsiteX1401" fmla="*/ 4870709 w 12645183"/>
              <a:gd name="connsiteY1401" fmla="*/ 4940050 h 17067437"/>
              <a:gd name="connsiteX1402" fmla="*/ 4696743 w 12645183"/>
              <a:gd name="connsiteY1402" fmla="*/ 5392381 h 17067437"/>
              <a:gd name="connsiteX1403" fmla="*/ 4602530 w 12645183"/>
              <a:gd name="connsiteY1403" fmla="*/ 5477440 h 17067437"/>
              <a:gd name="connsiteX1404" fmla="*/ 4829200 w 12645183"/>
              <a:gd name="connsiteY1404" fmla="*/ 5019634 h 17067437"/>
              <a:gd name="connsiteX1405" fmla="*/ 4696743 w 12645183"/>
              <a:gd name="connsiteY1405" fmla="*/ 5392381 h 17067437"/>
              <a:gd name="connsiteX1406" fmla="*/ 5091782 w 12645183"/>
              <a:gd name="connsiteY1406" fmla="*/ 5049929 h 17067437"/>
              <a:gd name="connsiteX1407" fmla="*/ 4841676 w 12645183"/>
              <a:gd name="connsiteY1407" fmla="*/ 5572287 h 17067437"/>
              <a:gd name="connsiteX1408" fmla="*/ 4563353 w 12645183"/>
              <a:gd name="connsiteY1408" fmla="*/ 5827932 h 17067437"/>
              <a:gd name="connsiteX1409" fmla="*/ 4706187 w 12645183"/>
              <a:gd name="connsiteY1409" fmla="*/ 5400887 h 17067437"/>
              <a:gd name="connsiteX1410" fmla="*/ 5091898 w 12645183"/>
              <a:gd name="connsiteY1410" fmla="*/ 5049929 h 17067437"/>
              <a:gd name="connsiteX1411" fmla="*/ 5106240 w 12645183"/>
              <a:gd name="connsiteY1411" fmla="*/ 5046550 h 17067437"/>
              <a:gd name="connsiteX1412" fmla="*/ 5114285 w 12645183"/>
              <a:gd name="connsiteY1412" fmla="*/ 5029305 h 17067437"/>
              <a:gd name="connsiteX1413" fmla="*/ 5270062 w 12645183"/>
              <a:gd name="connsiteY1413" fmla="*/ 4886568 h 17067437"/>
              <a:gd name="connsiteX1414" fmla="*/ 5121164 w 12645183"/>
              <a:gd name="connsiteY1414" fmla="*/ 5313963 h 17067437"/>
              <a:gd name="connsiteX1415" fmla="*/ 4865345 w 12645183"/>
              <a:gd name="connsiteY1415" fmla="*/ 5550614 h 17067437"/>
              <a:gd name="connsiteX1416" fmla="*/ 5106356 w 12645183"/>
              <a:gd name="connsiteY1416" fmla="*/ 5046550 h 17067437"/>
              <a:gd name="connsiteX1417" fmla="*/ 5288252 w 12645183"/>
              <a:gd name="connsiteY1417" fmla="*/ 4869789 h 17067437"/>
              <a:gd name="connsiteX1418" fmla="*/ 5572288 w 12645183"/>
              <a:gd name="connsiteY1418" fmla="*/ 4607969 h 17067437"/>
              <a:gd name="connsiteX1419" fmla="*/ 5358561 w 12645183"/>
              <a:gd name="connsiteY1419" fmla="*/ 5092924 h 17067437"/>
              <a:gd name="connsiteX1420" fmla="*/ 5138771 w 12645183"/>
              <a:gd name="connsiteY1420" fmla="*/ 5297417 h 17067437"/>
              <a:gd name="connsiteX1421" fmla="*/ 5288135 w 12645183"/>
              <a:gd name="connsiteY1421" fmla="*/ 4869789 h 17067437"/>
              <a:gd name="connsiteX1422" fmla="*/ 5346202 w 12645183"/>
              <a:gd name="connsiteY1422" fmla="*/ 5120540 h 17067437"/>
              <a:gd name="connsiteX1423" fmla="*/ 5316119 w 12645183"/>
              <a:gd name="connsiteY1423" fmla="*/ 5186956 h 17067437"/>
              <a:gd name="connsiteX1424" fmla="*/ 5109038 w 12645183"/>
              <a:gd name="connsiteY1424" fmla="*/ 5632761 h 17067437"/>
              <a:gd name="connsiteX1425" fmla="*/ 4993488 w 12645183"/>
              <a:gd name="connsiteY1425" fmla="*/ 5741358 h 17067437"/>
              <a:gd name="connsiteX1426" fmla="*/ 5131075 w 12645183"/>
              <a:gd name="connsiteY1426" fmla="*/ 5320604 h 17067437"/>
              <a:gd name="connsiteX1427" fmla="*/ 5346202 w 12645183"/>
              <a:gd name="connsiteY1427" fmla="*/ 5120540 h 17067437"/>
              <a:gd name="connsiteX1428" fmla="*/ 5095396 w 12645183"/>
              <a:gd name="connsiteY1428" fmla="*/ 5661425 h 17067437"/>
              <a:gd name="connsiteX1429" fmla="*/ 4880503 w 12645183"/>
              <a:gd name="connsiteY1429" fmla="*/ 6105715 h 17067437"/>
              <a:gd name="connsiteX1430" fmla="*/ 4986259 w 12645183"/>
              <a:gd name="connsiteY1430" fmla="*/ 5763963 h 17067437"/>
              <a:gd name="connsiteX1431" fmla="*/ 5095396 w 12645183"/>
              <a:gd name="connsiteY1431" fmla="*/ 5661425 h 17067437"/>
              <a:gd name="connsiteX1432" fmla="*/ 5862154 w 12645183"/>
              <a:gd name="connsiteY1432" fmla="*/ 5231816 h 17067437"/>
              <a:gd name="connsiteX1433" fmla="*/ 5756631 w 12645183"/>
              <a:gd name="connsiteY1433" fmla="*/ 5479538 h 17067437"/>
              <a:gd name="connsiteX1434" fmla="*/ 5660670 w 12645183"/>
              <a:gd name="connsiteY1434" fmla="*/ 5699877 h 17067437"/>
              <a:gd name="connsiteX1435" fmla="*/ 5288951 w 12645183"/>
              <a:gd name="connsiteY1435" fmla="*/ 6059573 h 17067437"/>
              <a:gd name="connsiteX1436" fmla="*/ 5406717 w 12645183"/>
              <a:gd name="connsiteY1436" fmla="*/ 5670397 h 17067437"/>
              <a:gd name="connsiteX1437" fmla="*/ 5862270 w 12645183"/>
              <a:gd name="connsiteY1437" fmla="*/ 5231816 h 17067437"/>
              <a:gd name="connsiteX1438" fmla="*/ 5767359 w 12645183"/>
              <a:gd name="connsiteY1438" fmla="*/ 5484198 h 17067437"/>
              <a:gd name="connsiteX1439" fmla="*/ 5883375 w 12645183"/>
              <a:gd name="connsiteY1439" fmla="*/ 5211425 h 17067437"/>
              <a:gd name="connsiteX1440" fmla="*/ 5930131 w 12645183"/>
              <a:gd name="connsiteY1440" fmla="*/ 5166216 h 17067437"/>
              <a:gd name="connsiteX1441" fmla="*/ 5808402 w 12645183"/>
              <a:gd name="connsiteY1441" fmla="*/ 5556557 h 17067437"/>
              <a:gd name="connsiteX1442" fmla="*/ 5682591 w 12645183"/>
              <a:gd name="connsiteY1442" fmla="*/ 5678670 h 17067437"/>
              <a:gd name="connsiteX1443" fmla="*/ 5767359 w 12645183"/>
              <a:gd name="connsiteY1443" fmla="*/ 5484198 h 17067437"/>
              <a:gd name="connsiteX1444" fmla="*/ 5947854 w 12645183"/>
              <a:gd name="connsiteY1444" fmla="*/ 5149087 h 17067437"/>
              <a:gd name="connsiteX1445" fmla="*/ 6306865 w 12645183"/>
              <a:gd name="connsiteY1445" fmla="*/ 4801858 h 17067437"/>
              <a:gd name="connsiteX1446" fmla="*/ 6136512 w 12645183"/>
              <a:gd name="connsiteY1446" fmla="*/ 5237409 h 17067437"/>
              <a:gd name="connsiteX1447" fmla="*/ 5825658 w 12645183"/>
              <a:gd name="connsiteY1447" fmla="*/ 5539778 h 17067437"/>
              <a:gd name="connsiteX1448" fmla="*/ 5947854 w 12645183"/>
              <a:gd name="connsiteY1448" fmla="*/ 5149087 h 17067437"/>
              <a:gd name="connsiteX1449" fmla="*/ 6125785 w 12645183"/>
              <a:gd name="connsiteY1449" fmla="*/ 5264092 h 17067437"/>
              <a:gd name="connsiteX1450" fmla="*/ 5976772 w 12645183"/>
              <a:gd name="connsiteY1450" fmla="*/ 5626586 h 17067437"/>
              <a:gd name="connsiteX1451" fmla="*/ 5935029 w 12645183"/>
              <a:gd name="connsiteY1451" fmla="*/ 5725511 h 17067437"/>
              <a:gd name="connsiteX1452" fmla="*/ 5703112 w 12645183"/>
              <a:gd name="connsiteY1452" fmla="*/ 5954123 h 17067437"/>
              <a:gd name="connsiteX1453" fmla="*/ 5818779 w 12645183"/>
              <a:gd name="connsiteY1453" fmla="*/ 5562733 h 17067437"/>
              <a:gd name="connsiteX1454" fmla="*/ 6125902 w 12645183"/>
              <a:gd name="connsiteY1454" fmla="*/ 5263976 h 17067437"/>
              <a:gd name="connsiteX1455" fmla="*/ 5987499 w 12645183"/>
              <a:gd name="connsiteY1455" fmla="*/ 5631130 h 17067437"/>
              <a:gd name="connsiteX1456" fmla="*/ 6146656 w 12645183"/>
              <a:gd name="connsiteY1456" fmla="*/ 5243818 h 17067437"/>
              <a:gd name="connsiteX1457" fmla="*/ 6323771 w 12645183"/>
              <a:gd name="connsiteY1457" fmla="*/ 5071135 h 17067437"/>
              <a:gd name="connsiteX1458" fmla="*/ 6206356 w 12645183"/>
              <a:gd name="connsiteY1458" fmla="*/ 5457632 h 17067437"/>
              <a:gd name="connsiteX1459" fmla="*/ 5956716 w 12645183"/>
              <a:gd name="connsiteY1459" fmla="*/ 5704304 h 17067437"/>
              <a:gd name="connsiteX1460" fmla="*/ 5987499 w 12645183"/>
              <a:gd name="connsiteY1460" fmla="*/ 5631246 h 17067437"/>
              <a:gd name="connsiteX1461" fmla="*/ 6199476 w 12645183"/>
              <a:gd name="connsiteY1461" fmla="*/ 5480703 h 17067437"/>
              <a:gd name="connsiteX1462" fmla="*/ 6090689 w 12645183"/>
              <a:gd name="connsiteY1462" fmla="*/ 5859159 h 17067437"/>
              <a:gd name="connsiteX1463" fmla="*/ 5733545 w 12645183"/>
              <a:gd name="connsiteY1463" fmla="*/ 6216875 h 17067437"/>
              <a:gd name="connsiteX1464" fmla="*/ 5944823 w 12645183"/>
              <a:gd name="connsiteY1464" fmla="*/ 5732269 h 17067437"/>
              <a:gd name="connsiteX1465" fmla="*/ 6199593 w 12645183"/>
              <a:gd name="connsiteY1465" fmla="*/ 5480703 h 17067437"/>
              <a:gd name="connsiteX1466" fmla="*/ 6216733 w 12645183"/>
              <a:gd name="connsiteY1466" fmla="*/ 5463691 h 17067437"/>
              <a:gd name="connsiteX1467" fmla="*/ 6387551 w 12645183"/>
              <a:gd name="connsiteY1467" fmla="*/ 5294737 h 17067437"/>
              <a:gd name="connsiteX1468" fmla="*/ 6211019 w 12645183"/>
              <a:gd name="connsiteY1468" fmla="*/ 5738561 h 17067437"/>
              <a:gd name="connsiteX1469" fmla="*/ 6107362 w 12645183"/>
              <a:gd name="connsiteY1469" fmla="*/ 5842497 h 17067437"/>
              <a:gd name="connsiteX1470" fmla="*/ 6216733 w 12645183"/>
              <a:gd name="connsiteY1470" fmla="*/ 5463691 h 17067437"/>
              <a:gd name="connsiteX1471" fmla="*/ 6407023 w 12645183"/>
              <a:gd name="connsiteY1471" fmla="*/ 5275511 h 17067437"/>
              <a:gd name="connsiteX1472" fmla="*/ 6705751 w 12645183"/>
              <a:gd name="connsiteY1472" fmla="*/ 4979551 h 17067437"/>
              <a:gd name="connsiteX1473" fmla="*/ 6594981 w 12645183"/>
              <a:gd name="connsiteY1473" fmla="*/ 5353463 h 17067437"/>
              <a:gd name="connsiteX1474" fmla="*/ 6232357 w 12645183"/>
              <a:gd name="connsiteY1474" fmla="*/ 5717238 h 17067437"/>
              <a:gd name="connsiteX1475" fmla="*/ 6407023 w 12645183"/>
              <a:gd name="connsiteY1475" fmla="*/ 5275511 h 17067437"/>
              <a:gd name="connsiteX1476" fmla="*/ 6493424 w 12645183"/>
              <a:gd name="connsiteY1476" fmla="*/ 5758370 h 17067437"/>
              <a:gd name="connsiteX1477" fmla="*/ 6498204 w 12645183"/>
              <a:gd name="connsiteY1477" fmla="*/ 5746251 h 17067437"/>
              <a:gd name="connsiteX1478" fmla="*/ 6912832 w 12645183"/>
              <a:gd name="connsiteY1478" fmla="*/ 5324450 h 17067437"/>
              <a:gd name="connsiteX1479" fmla="*/ 6765333 w 12645183"/>
              <a:gd name="connsiteY1479" fmla="*/ 5730055 h 17067437"/>
              <a:gd name="connsiteX1480" fmla="*/ 6400494 w 12645183"/>
              <a:gd name="connsiteY1480" fmla="*/ 6106531 h 17067437"/>
              <a:gd name="connsiteX1481" fmla="*/ 6493424 w 12645183"/>
              <a:gd name="connsiteY1481" fmla="*/ 5758486 h 17067437"/>
              <a:gd name="connsiteX1482" fmla="*/ 6383703 w 12645183"/>
              <a:gd name="connsiteY1482" fmla="*/ 6123659 h 17067437"/>
              <a:gd name="connsiteX1483" fmla="*/ 6321323 w 12645183"/>
              <a:gd name="connsiteY1483" fmla="*/ 6188095 h 17067437"/>
              <a:gd name="connsiteX1484" fmla="*/ 6427311 w 12645183"/>
              <a:gd name="connsiteY1484" fmla="*/ 5925925 h 17067437"/>
              <a:gd name="connsiteX1485" fmla="*/ 6454362 w 12645183"/>
              <a:gd name="connsiteY1485" fmla="*/ 5857644 h 17067437"/>
              <a:gd name="connsiteX1486" fmla="*/ 6383703 w 12645183"/>
              <a:gd name="connsiteY1486" fmla="*/ 6123776 h 17067437"/>
              <a:gd name="connsiteX1487" fmla="*/ 6941165 w 12645183"/>
              <a:gd name="connsiteY1487" fmla="*/ 5278774 h 17067437"/>
              <a:gd name="connsiteX1488" fmla="*/ 7075488 w 12645183"/>
              <a:gd name="connsiteY1488" fmla="*/ 4887151 h 17067437"/>
              <a:gd name="connsiteX1489" fmla="*/ 7077237 w 12645183"/>
              <a:gd name="connsiteY1489" fmla="*/ 4885403 h 17067437"/>
              <a:gd name="connsiteX1490" fmla="*/ 6973580 w 12645183"/>
              <a:gd name="connsiteY1490" fmla="*/ 5245682 h 17067437"/>
              <a:gd name="connsiteX1491" fmla="*/ 6941048 w 12645183"/>
              <a:gd name="connsiteY1491" fmla="*/ 5278774 h 17067437"/>
              <a:gd name="connsiteX1492" fmla="*/ 7083767 w 12645183"/>
              <a:gd name="connsiteY1492" fmla="*/ 4862332 h 17067437"/>
              <a:gd name="connsiteX1493" fmla="*/ 7086448 w 12645183"/>
              <a:gd name="connsiteY1493" fmla="*/ 4854175 h 17067437"/>
              <a:gd name="connsiteX1494" fmla="*/ 7084116 w 12645183"/>
              <a:gd name="connsiteY1494" fmla="*/ 4861982 h 17067437"/>
              <a:gd name="connsiteX1495" fmla="*/ 7083767 w 12645183"/>
              <a:gd name="connsiteY1495" fmla="*/ 4862448 h 17067437"/>
              <a:gd name="connsiteX1496" fmla="*/ 7324661 w 12645183"/>
              <a:gd name="connsiteY1496" fmla="*/ 4090154 h 17067437"/>
              <a:gd name="connsiteX1497" fmla="*/ 7332007 w 12645183"/>
              <a:gd name="connsiteY1497" fmla="*/ 4082930 h 17067437"/>
              <a:gd name="connsiteX1498" fmla="*/ 7293762 w 12645183"/>
              <a:gd name="connsiteY1498" fmla="*/ 4195722 h 17067437"/>
              <a:gd name="connsiteX1499" fmla="*/ 7324661 w 12645183"/>
              <a:gd name="connsiteY1499" fmla="*/ 4090154 h 17067437"/>
              <a:gd name="connsiteX1500" fmla="*/ 7331307 w 12645183"/>
              <a:gd name="connsiteY1500" fmla="*/ 4067317 h 17067437"/>
              <a:gd name="connsiteX1501" fmla="*/ 7429834 w 12645183"/>
              <a:gd name="connsiteY1501" fmla="*/ 3710650 h 17067437"/>
              <a:gd name="connsiteX1502" fmla="*/ 7486384 w 12645183"/>
              <a:gd name="connsiteY1502" fmla="*/ 3655535 h 17067437"/>
              <a:gd name="connsiteX1503" fmla="*/ 7454319 w 12645183"/>
              <a:gd name="connsiteY1503" fmla="*/ 3740595 h 17067437"/>
              <a:gd name="connsiteX1504" fmla="*/ 7340518 w 12645183"/>
              <a:gd name="connsiteY1504" fmla="*/ 4058345 h 17067437"/>
              <a:gd name="connsiteX1505" fmla="*/ 7331424 w 12645183"/>
              <a:gd name="connsiteY1505" fmla="*/ 4067317 h 17067437"/>
              <a:gd name="connsiteX1506" fmla="*/ 7435547 w 12645183"/>
              <a:gd name="connsiteY1506" fmla="*/ 3688744 h 17067437"/>
              <a:gd name="connsiteX1507" fmla="*/ 7466213 w 12645183"/>
              <a:gd name="connsiteY1507" fmla="*/ 3569427 h 17067437"/>
              <a:gd name="connsiteX1508" fmla="*/ 7520431 w 12645183"/>
              <a:gd name="connsiteY1508" fmla="*/ 3344544 h 17067437"/>
              <a:gd name="connsiteX1509" fmla="*/ 7678191 w 12645183"/>
              <a:gd name="connsiteY1509" fmla="*/ 3192136 h 17067437"/>
              <a:gd name="connsiteX1510" fmla="*/ 7496295 w 12645183"/>
              <a:gd name="connsiteY1510" fmla="*/ 3629435 h 17067437"/>
              <a:gd name="connsiteX1511" fmla="*/ 7435430 w 12645183"/>
              <a:gd name="connsiteY1511" fmla="*/ 3688744 h 17067437"/>
              <a:gd name="connsiteX1512" fmla="*/ 7419223 w 12645183"/>
              <a:gd name="connsiteY1512" fmla="*/ 3704707 h 17067437"/>
              <a:gd name="connsiteX1513" fmla="*/ 7104055 w 12645183"/>
              <a:gd name="connsiteY1513" fmla="*/ 4011504 h 17067437"/>
              <a:gd name="connsiteX1514" fmla="*/ 7210277 w 12645183"/>
              <a:gd name="connsiteY1514" fmla="*/ 3643651 h 17067437"/>
              <a:gd name="connsiteX1515" fmla="*/ 7504807 w 12645183"/>
              <a:gd name="connsiteY1515" fmla="*/ 3359575 h 17067437"/>
              <a:gd name="connsiteX1516" fmla="*/ 7419223 w 12645183"/>
              <a:gd name="connsiteY1516" fmla="*/ 3704707 h 17067437"/>
              <a:gd name="connsiteX1517" fmla="*/ 7216340 w 12645183"/>
              <a:gd name="connsiteY1517" fmla="*/ 3621628 h 17067437"/>
              <a:gd name="connsiteX1518" fmla="*/ 7269742 w 12645183"/>
              <a:gd name="connsiteY1518" fmla="*/ 3419233 h 17067437"/>
              <a:gd name="connsiteX1519" fmla="*/ 7357309 w 12645183"/>
              <a:gd name="connsiteY1519" fmla="*/ 3220334 h 17067437"/>
              <a:gd name="connsiteX1520" fmla="*/ 7578848 w 12645183"/>
              <a:gd name="connsiteY1520" fmla="*/ 3008617 h 17067437"/>
              <a:gd name="connsiteX1521" fmla="*/ 7509587 w 12645183"/>
              <a:gd name="connsiteY1521" fmla="*/ 3338718 h 17067437"/>
              <a:gd name="connsiteX1522" fmla="*/ 7216340 w 12645183"/>
              <a:gd name="connsiteY1522" fmla="*/ 3621512 h 17067437"/>
              <a:gd name="connsiteX1523" fmla="*/ 7370484 w 12645183"/>
              <a:gd name="connsiteY1523" fmla="*/ 3191670 h 17067437"/>
              <a:gd name="connsiteX1524" fmla="*/ 7626770 w 12645183"/>
              <a:gd name="connsiteY1524" fmla="*/ 2704151 h 17067437"/>
              <a:gd name="connsiteX1525" fmla="*/ 7582462 w 12645183"/>
              <a:gd name="connsiteY1525" fmla="*/ 2989158 h 17067437"/>
              <a:gd name="connsiteX1526" fmla="*/ 7370484 w 12645183"/>
              <a:gd name="connsiteY1526" fmla="*/ 3191670 h 17067437"/>
              <a:gd name="connsiteX1527" fmla="*/ 7348330 w 12645183"/>
              <a:gd name="connsiteY1527" fmla="*/ 3212877 h 17067437"/>
              <a:gd name="connsiteX1528" fmla="*/ 7311951 w 12645183"/>
              <a:gd name="connsiteY1528" fmla="*/ 3247599 h 17067437"/>
              <a:gd name="connsiteX1529" fmla="*/ 7384010 w 12645183"/>
              <a:gd name="connsiteY1529" fmla="*/ 2911673 h 17067437"/>
              <a:gd name="connsiteX1530" fmla="*/ 7626537 w 12645183"/>
              <a:gd name="connsiteY1530" fmla="*/ 2682012 h 17067437"/>
              <a:gd name="connsiteX1531" fmla="*/ 7348330 w 12645183"/>
              <a:gd name="connsiteY1531" fmla="*/ 3212993 h 17067437"/>
              <a:gd name="connsiteX1532" fmla="*/ 7295511 w 12645183"/>
              <a:gd name="connsiteY1532" fmla="*/ 3263330 h 17067437"/>
              <a:gd name="connsiteX1533" fmla="*/ 6994685 w 12645183"/>
              <a:gd name="connsiteY1533" fmla="*/ 3550085 h 17067437"/>
              <a:gd name="connsiteX1534" fmla="*/ 7092512 w 12645183"/>
              <a:gd name="connsiteY1534" fmla="*/ 3187009 h 17067437"/>
              <a:gd name="connsiteX1535" fmla="*/ 7368852 w 12645183"/>
              <a:gd name="connsiteY1535" fmla="*/ 2925888 h 17067437"/>
              <a:gd name="connsiteX1536" fmla="*/ 7295394 w 12645183"/>
              <a:gd name="connsiteY1536" fmla="*/ 3263330 h 17067437"/>
              <a:gd name="connsiteX1537" fmla="*/ 7097875 w 12645183"/>
              <a:gd name="connsiteY1537" fmla="*/ 3165919 h 17067437"/>
              <a:gd name="connsiteX1538" fmla="*/ 7137286 w 12645183"/>
              <a:gd name="connsiteY1538" fmla="*/ 3000228 h 17067437"/>
              <a:gd name="connsiteX1539" fmla="*/ 7301108 w 12645183"/>
              <a:gd name="connsiteY1539" fmla="*/ 2704034 h 17067437"/>
              <a:gd name="connsiteX1540" fmla="*/ 7422021 w 12645183"/>
              <a:gd name="connsiteY1540" fmla="*/ 2590777 h 17067437"/>
              <a:gd name="connsiteX1541" fmla="*/ 7372700 w 12645183"/>
              <a:gd name="connsiteY1541" fmla="*/ 2906313 h 17067437"/>
              <a:gd name="connsiteX1542" fmla="*/ 7097758 w 12645183"/>
              <a:gd name="connsiteY1542" fmla="*/ 3166035 h 17067437"/>
              <a:gd name="connsiteX1543" fmla="*/ 7147430 w 12645183"/>
              <a:gd name="connsiteY1543" fmla="*/ 2954785 h 17067437"/>
              <a:gd name="connsiteX1544" fmla="*/ 7175297 w 12645183"/>
              <a:gd name="connsiteY1544" fmla="*/ 2821836 h 17067437"/>
              <a:gd name="connsiteX1545" fmla="*/ 7270442 w 12645183"/>
              <a:gd name="connsiteY1545" fmla="*/ 2732815 h 17067437"/>
              <a:gd name="connsiteX1546" fmla="*/ 7147430 w 12645183"/>
              <a:gd name="connsiteY1546" fmla="*/ 2954785 h 17067437"/>
              <a:gd name="connsiteX1547" fmla="*/ 7126442 w 12645183"/>
              <a:gd name="connsiteY1547" fmla="*/ 2995334 h 17067437"/>
              <a:gd name="connsiteX1548" fmla="*/ 6997832 w 12645183"/>
              <a:gd name="connsiteY1548" fmla="*/ 3260300 h 17067437"/>
              <a:gd name="connsiteX1549" fmla="*/ 6778043 w 12645183"/>
              <a:gd name="connsiteY1549" fmla="*/ 3467239 h 17067437"/>
              <a:gd name="connsiteX1550" fmla="*/ 6841473 w 12645183"/>
              <a:gd name="connsiteY1550" fmla="*/ 3245735 h 17067437"/>
              <a:gd name="connsiteX1551" fmla="*/ 6881233 w 12645183"/>
              <a:gd name="connsiteY1551" fmla="*/ 3096357 h 17067437"/>
              <a:gd name="connsiteX1552" fmla="*/ 7160139 w 12645183"/>
              <a:gd name="connsiteY1552" fmla="*/ 2835935 h 17067437"/>
              <a:gd name="connsiteX1553" fmla="*/ 7126442 w 12645183"/>
              <a:gd name="connsiteY1553" fmla="*/ 2995217 h 17067437"/>
              <a:gd name="connsiteX1554" fmla="*/ 6886597 w 12645183"/>
              <a:gd name="connsiteY1554" fmla="*/ 3075150 h 17067437"/>
              <a:gd name="connsiteX1555" fmla="*/ 6967283 w 12645183"/>
              <a:gd name="connsiteY1555" fmla="*/ 2724309 h 17067437"/>
              <a:gd name="connsiteX1556" fmla="*/ 7215174 w 12645183"/>
              <a:gd name="connsiteY1556" fmla="*/ 2495231 h 17067437"/>
              <a:gd name="connsiteX1557" fmla="*/ 7163987 w 12645183"/>
              <a:gd name="connsiteY1557" fmla="*/ 2816243 h 17067437"/>
              <a:gd name="connsiteX1558" fmla="*/ 6886597 w 12645183"/>
              <a:gd name="connsiteY1558" fmla="*/ 3075150 h 17067437"/>
              <a:gd name="connsiteX1559" fmla="*/ 6869923 w 12645183"/>
              <a:gd name="connsiteY1559" fmla="*/ 3090764 h 17067437"/>
              <a:gd name="connsiteX1560" fmla="*/ 6660977 w 12645183"/>
              <a:gd name="connsiteY1560" fmla="*/ 3285235 h 17067437"/>
              <a:gd name="connsiteX1561" fmla="*/ 6941165 w 12645183"/>
              <a:gd name="connsiteY1561" fmla="*/ 2748545 h 17067437"/>
              <a:gd name="connsiteX1562" fmla="*/ 6952592 w 12645183"/>
              <a:gd name="connsiteY1562" fmla="*/ 2738058 h 17067437"/>
              <a:gd name="connsiteX1563" fmla="*/ 6869923 w 12645183"/>
              <a:gd name="connsiteY1563" fmla="*/ 3090880 h 17067437"/>
              <a:gd name="connsiteX1564" fmla="*/ 6934402 w 12645183"/>
              <a:gd name="connsiteY1564" fmla="*/ 2738757 h 17067437"/>
              <a:gd name="connsiteX1565" fmla="*/ 6677534 w 12645183"/>
              <a:gd name="connsiteY1565" fmla="*/ 2975292 h 17067437"/>
              <a:gd name="connsiteX1566" fmla="*/ 6761019 w 12645183"/>
              <a:gd name="connsiteY1566" fmla="*/ 2620839 h 17067437"/>
              <a:gd name="connsiteX1567" fmla="*/ 7009842 w 12645183"/>
              <a:gd name="connsiteY1567" fmla="*/ 2393509 h 17067437"/>
              <a:gd name="connsiteX1568" fmla="*/ 6961687 w 12645183"/>
              <a:gd name="connsiteY1568" fmla="*/ 2693314 h 17067437"/>
              <a:gd name="connsiteX1569" fmla="*/ 6934402 w 12645183"/>
              <a:gd name="connsiteY1569" fmla="*/ 2738757 h 17067437"/>
              <a:gd name="connsiteX1570" fmla="*/ 6661677 w 12645183"/>
              <a:gd name="connsiteY1570" fmla="*/ 2989857 h 17067437"/>
              <a:gd name="connsiteX1571" fmla="*/ 6350705 w 12645183"/>
              <a:gd name="connsiteY1571" fmla="*/ 3274749 h 17067437"/>
              <a:gd name="connsiteX1572" fmla="*/ 6402126 w 12645183"/>
              <a:gd name="connsiteY1572" fmla="*/ 3108125 h 17067437"/>
              <a:gd name="connsiteX1573" fmla="*/ 6577259 w 12645183"/>
              <a:gd name="connsiteY1573" fmla="*/ 2788045 h 17067437"/>
              <a:gd name="connsiteX1574" fmla="*/ 6746561 w 12645183"/>
              <a:gd name="connsiteY1574" fmla="*/ 2634006 h 17067437"/>
              <a:gd name="connsiteX1575" fmla="*/ 6661677 w 12645183"/>
              <a:gd name="connsiteY1575" fmla="*/ 2989857 h 17067437"/>
              <a:gd name="connsiteX1576" fmla="*/ 6597430 w 12645183"/>
              <a:gd name="connsiteY1576" fmla="*/ 2754138 h 17067437"/>
              <a:gd name="connsiteX1577" fmla="*/ 6776877 w 12645183"/>
              <a:gd name="connsiteY1577" fmla="*/ 2475073 h 17067437"/>
              <a:gd name="connsiteX1578" fmla="*/ 6750642 w 12645183"/>
              <a:gd name="connsiteY1578" fmla="*/ 2614664 h 17067437"/>
              <a:gd name="connsiteX1579" fmla="*/ 6597547 w 12645183"/>
              <a:gd name="connsiteY1579" fmla="*/ 2754138 h 17067437"/>
              <a:gd name="connsiteX1580" fmla="*/ 6565715 w 12645183"/>
              <a:gd name="connsiteY1580" fmla="*/ 2782918 h 17067437"/>
              <a:gd name="connsiteX1581" fmla="*/ 6470104 w 12645183"/>
              <a:gd name="connsiteY1581" fmla="*/ 2869725 h 17067437"/>
              <a:gd name="connsiteX1582" fmla="*/ 6556270 w 12645183"/>
              <a:gd name="connsiteY1582" fmla="*/ 2510611 h 17067437"/>
              <a:gd name="connsiteX1583" fmla="*/ 6803811 w 12645183"/>
              <a:gd name="connsiteY1583" fmla="*/ 2287243 h 17067437"/>
              <a:gd name="connsiteX1584" fmla="*/ 6781657 w 12645183"/>
              <a:gd name="connsiteY1584" fmla="*/ 2446758 h 17067437"/>
              <a:gd name="connsiteX1585" fmla="*/ 6565832 w 12645183"/>
              <a:gd name="connsiteY1585" fmla="*/ 2782918 h 17067437"/>
              <a:gd name="connsiteX1586" fmla="*/ 6453780 w 12645183"/>
              <a:gd name="connsiteY1586" fmla="*/ 2884640 h 17067437"/>
              <a:gd name="connsiteX1587" fmla="*/ 6137445 w 12645183"/>
              <a:gd name="connsiteY1587" fmla="*/ 3170813 h 17067437"/>
              <a:gd name="connsiteX1588" fmla="*/ 6257893 w 12645183"/>
              <a:gd name="connsiteY1588" fmla="*/ 2778607 h 17067437"/>
              <a:gd name="connsiteX1589" fmla="*/ 6541695 w 12645183"/>
              <a:gd name="connsiteY1589" fmla="*/ 2523778 h 17067437"/>
              <a:gd name="connsiteX1590" fmla="*/ 6453780 w 12645183"/>
              <a:gd name="connsiteY1590" fmla="*/ 2884640 h 17067437"/>
              <a:gd name="connsiteX1591" fmla="*/ 6263955 w 12645183"/>
              <a:gd name="connsiteY1591" fmla="*/ 2757633 h 17067437"/>
              <a:gd name="connsiteX1592" fmla="*/ 6280630 w 12645183"/>
              <a:gd name="connsiteY1592" fmla="*/ 2696577 h 17067437"/>
              <a:gd name="connsiteX1593" fmla="*/ 6588219 w 12645183"/>
              <a:gd name="connsiteY1593" fmla="*/ 2259861 h 17067437"/>
              <a:gd name="connsiteX1594" fmla="*/ 6545777 w 12645183"/>
              <a:gd name="connsiteY1594" fmla="*/ 2504436 h 17067437"/>
              <a:gd name="connsiteX1595" fmla="*/ 6263955 w 12645183"/>
              <a:gd name="connsiteY1595" fmla="*/ 2757633 h 17067437"/>
              <a:gd name="connsiteX1596" fmla="*/ 6289607 w 12645183"/>
              <a:gd name="connsiteY1596" fmla="*/ 2662553 h 17067437"/>
              <a:gd name="connsiteX1597" fmla="*/ 6353737 w 12645183"/>
              <a:gd name="connsiteY1597" fmla="*/ 2392926 h 17067437"/>
              <a:gd name="connsiteX1598" fmla="*/ 6598596 w 12645183"/>
              <a:gd name="connsiteY1598" fmla="*/ 2174801 h 17067437"/>
              <a:gd name="connsiteX1599" fmla="*/ 6590901 w 12645183"/>
              <a:gd name="connsiteY1599" fmla="*/ 2240751 h 17067437"/>
              <a:gd name="connsiteX1600" fmla="*/ 6289607 w 12645183"/>
              <a:gd name="connsiteY1600" fmla="*/ 2662670 h 17067437"/>
              <a:gd name="connsiteX1601" fmla="*/ 6269553 w 12645183"/>
              <a:gd name="connsiteY1601" fmla="*/ 2694829 h 17067437"/>
              <a:gd name="connsiteX1602" fmla="*/ 6194346 w 12645183"/>
              <a:gd name="connsiteY1602" fmla="*/ 2819971 h 17067437"/>
              <a:gd name="connsiteX1603" fmla="*/ 5929082 w 12645183"/>
              <a:gd name="connsiteY1603" fmla="*/ 3056623 h 17067437"/>
              <a:gd name="connsiteX1604" fmla="*/ 6054193 w 12645183"/>
              <a:gd name="connsiteY1604" fmla="*/ 2658475 h 17067437"/>
              <a:gd name="connsiteX1605" fmla="*/ 6338929 w 12645183"/>
              <a:gd name="connsiteY1605" fmla="*/ 2406093 h 17067437"/>
              <a:gd name="connsiteX1606" fmla="*/ 6269436 w 12645183"/>
              <a:gd name="connsiteY1606" fmla="*/ 2694829 h 17067437"/>
              <a:gd name="connsiteX1607" fmla="*/ 6060140 w 12645183"/>
              <a:gd name="connsiteY1607" fmla="*/ 2637734 h 17067437"/>
              <a:gd name="connsiteX1608" fmla="*/ 6122987 w 12645183"/>
              <a:gd name="connsiteY1608" fmla="*/ 2397005 h 17067437"/>
              <a:gd name="connsiteX1609" fmla="*/ 6392915 w 12645183"/>
              <a:gd name="connsiteY1609" fmla="*/ 2071215 h 17067437"/>
              <a:gd name="connsiteX1610" fmla="*/ 6342777 w 12645183"/>
              <a:gd name="connsiteY1610" fmla="*/ 2387100 h 17067437"/>
              <a:gd name="connsiteX1611" fmla="*/ 6060023 w 12645183"/>
              <a:gd name="connsiteY1611" fmla="*/ 2637618 h 17067437"/>
              <a:gd name="connsiteX1612" fmla="*/ 6044632 w 12645183"/>
              <a:gd name="connsiteY1612" fmla="*/ 2651484 h 17067437"/>
              <a:gd name="connsiteX1613" fmla="*/ 5835686 w 12645183"/>
              <a:gd name="connsiteY1613" fmla="*/ 2835702 h 17067437"/>
              <a:gd name="connsiteX1614" fmla="*/ 5842215 w 12645183"/>
              <a:gd name="connsiteY1614" fmla="*/ 2824632 h 17067437"/>
              <a:gd name="connsiteX1615" fmla="*/ 6105847 w 12645183"/>
              <a:gd name="connsiteY1615" fmla="*/ 2420774 h 17067437"/>
              <a:gd name="connsiteX1616" fmla="*/ 6044632 w 12645183"/>
              <a:gd name="connsiteY1616" fmla="*/ 2651484 h 17067437"/>
              <a:gd name="connsiteX1617" fmla="*/ 5832188 w 12645183"/>
              <a:gd name="connsiteY1617" fmla="*/ 2818573 h 17067437"/>
              <a:gd name="connsiteX1618" fmla="*/ 5807585 w 12645183"/>
              <a:gd name="connsiteY1618" fmla="*/ 2860287 h 17067437"/>
              <a:gd name="connsiteX1619" fmla="*/ 5724217 w 12645183"/>
              <a:gd name="connsiteY1619" fmla="*/ 2933462 h 17067437"/>
              <a:gd name="connsiteX1620" fmla="*/ 5949254 w 12645183"/>
              <a:gd name="connsiteY1620" fmla="*/ 2146370 h 17067437"/>
              <a:gd name="connsiteX1621" fmla="*/ 6193413 w 12645183"/>
              <a:gd name="connsiteY1621" fmla="*/ 1895270 h 17067437"/>
              <a:gd name="connsiteX1622" fmla="*/ 6113659 w 12645183"/>
              <a:gd name="connsiteY1622" fmla="*/ 2388149 h 17067437"/>
              <a:gd name="connsiteX1623" fmla="*/ 5832188 w 12645183"/>
              <a:gd name="connsiteY1623" fmla="*/ 2818573 h 17067437"/>
              <a:gd name="connsiteX1624" fmla="*/ 5707893 w 12645183"/>
              <a:gd name="connsiteY1624" fmla="*/ 2947794 h 17067437"/>
              <a:gd name="connsiteX1625" fmla="*/ 5347834 w 12645183"/>
              <a:gd name="connsiteY1625" fmla="*/ 3261931 h 17067437"/>
              <a:gd name="connsiteX1626" fmla="*/ 5572288 w 12645183"/>
              <a:gd name="connsiteY1626" fmla="*/ 2659174 h 17067437"/>
              <a:gd name="connsiteX1627" fmla="*/ 5933863 w 12645183"/>
              <a:gd name="connsiteY1627" fmla="*/ 2164664 h 17067437"/>
              <a:gd name="connsiteX1628" fmla="*/ 5707776 w 12645183"/>
              <a:gd name="connsiteY1628" fmla="*/ 2947794 h 17067437"/>
              <a:gd name="connsiteX1629" fmla="*/ 5586746 w 12645183"/>
              <a:gd name="connsiteY1629" fmla="*/ 2615712 h 17067437"/>
              <a:gd name="connsiteX1630" fmla="*/ 5764794 w 12645183"/>
              <a:gd name="connsiteY1630" fmla="*/ 1930342 h 17067437"/>
              <a:gd name="connsiteX1631" fmla="*/ 5988432 w 12645183"/>
              <a:gd name="connsiteY1631" fmla="*/ 1735987 h 17067437"/>
              <a:gd name="connsiteX1632" fmla="*/ 5938876 w 12645183"/>
              <a:gd name="connsiteY1632" fmla="*/ 2140311 h 17067437"/>
              <a:gd name="connsiteX1633" fmla="*/ 5586746 w 12645183"/>
              <a:gd name="connsiteY1633" fmla="*/ 2615712 h 17067437"/>
              <a:gd name="connsiteX1634" fmla="*/ 5562610 w 12645183"/>
              <a:gd name="connsiteY1634" fmla="*/ 2652649 h 17067437"/>
              <a:gd name="connsiteX1635" fmla="*/ 5558412 w 12645183"/>
              <a:gd name="connsiteY1635" fmla="*/ 2659174 h 17067437"/>
              <a:gd name="connsiteX1636" fmla="*/ 5089683 w 12645183"/>
              <a:gd name="connsiteY1636" fmla="*/ 3485300 h 17067437"/>
              <a:gd name="connsiteX1637" fmla="*/ 5013543 w 12645183"/>
              <a:gd name="connsiteY1637" fmla="*/ 3550784 h 17067437"/>
              <a:gd name="connsiteX1638" fmla="*/ 5478309 w 12645183"/>
              <a:gd name="connsiteY1638" fmla="*/ 2255433 h 17067437"/>
              <a:gd name="connsiteX1639" fmla="*/ 5751501 w 12645183"/>
              <a:gd name="connsiteY1639" fmla="*/ 1943626 h 17067437"/>
              <a:gd name="connsiteX1640" fmla="*/ 5562610 w 12645183"/>
              <a:gd name="connsiteY1640" fmla="*/ 2652649 h 17067437"/>
              <a:gd name="connsiteX1641" fmla="*/ 5468514 w 12645183"/>
              <a:gd name="connsiteY1641" fmla="*/ 2249374 h 17067437"/>
              <a:gd name="connsiteX1642" fmla="*/ 5283704 w 12645183"/>
              <a:gd name="connsiteY1642" fmla="*/ 2497678 h 17067437"/>
              <a:gd name="connsiteX1643" fmla="*/ 5018324 w 12645183"/>
              <a:gd name="connsiteY1643" fmla="*/ 2904681 h 17067437"/>
              <a:gd name="connsiteX1644" fmla="*/ 5313787 w 12645183"/>
              <a:gd name="connsiteY1644" fmla="*/ 1987903 h 17067437"/>
              <a:gd name="connsiteX1645" fmla="*/ 5568790 w 12645183"/>
              <a:gd name="connsiteY1645" fmla="*/ 1741114 h 17067437"/>
              <a:gd name="connsiteX1646" fmla="*/ 5468514 w 12645183"/>
              <a:gd name="connsiteY1646" fmla="*/ 2249257 h 17067437"/>
              <a:gd name="connsiteX1647" fmla="*/ 5303759 w 12645183"/>
              <a:gd name="connsiteY1647" fmla="*/ 1981728 h 17067437"/>
              <a:gd name="connsiteX1648" fmla="*/ 5008413 w 12645183"/>
              <a:gd name="connsiteY1648" fmla="*/ 2333967 h 17067437"/>
              <a:gd name="connsiteX1649" fmla="*/ 4951512 w 12645183"/>
              <a:gd name="connsiteY1649" fmla="*/ 2409705 h 17067437"/>
              <a:gd name="connsiteX1650" fmla="*/ 5135273 w 12645183"/>
              <a:gd name="connsiteY1650" fmla="*/ 1758126 h 17067437"/>
              <a:gd name="connsiteX1651" fmla="*/ 5370104 w 12645183"/>
              <a:gd name="connsiteY1651" fmla="*/ 1564470 h 17067437"/>
              <a:gd name="connsiteX1652" fmla="*/ 5303759 w 12645183"/>
              <a:gd name="connsiteY1652" fmla="*/ 1981728 h 17067437"/>
              <a:gd name="connsiteX1653" fmla="*/ 5125828 w 12645183"/>
              <a:gd name="connsiteY1653" fmla="*/ 1751135 h 17067437"/>
              <a:gd name="connsiteX1654" fmla="*/ 4825352 w 12645183"/>
              <a:gd name="connsiteY1654" fmla="*/ 2059912 h 17067437"/>
              <a:gd name="connsiteX1655" fmla="*/ 4949647 w 12645183"/>
              <a:gd name="connsiteY1655" fmla="*/ 1551536 h 17067437"/>
              <a:gd name="connsiteX1656" fmla="*/ 5167571 w 12645183"/>
              <a:gd name="connsiteY1656" fmla="*/ 1399128 h 17067437"/>
              <a:gd name="connsiteX1657" fmla="*/ 5125828 w 12645183"/>
              <a:gd name="connsiteY1657" fmla="*/ 1751018 h 17067437"/>
              <a:gd name="connsiteX1658" fmla="*/ 4805180 w 12645183"/>
              <a:gd name="connsiteY1658" fmla="*/ 2082983 h 17067437"/>
              <a:gd name="connsiteX1659" fmla="*/ 4732772 w 12645183"/>
              <a:gd name="connsiteY1659" fmla="*/ 2167810 h 17067437"/>
              <a:gd name="connsiteX1660" fmla="*/ 4317095 w 12645183"/>
              <a:gd name="connsiteY1660" fmla="*/ 2723143 h 17067437"/>
              <a:gd name="connsiteX1661" fmla="*/ 4663628 w 12645183"/>
              <a:gd name="connsiteY1661" fmla="*/ 1802403 h 17067437"/>
              <a:gd name="connsiteX1662" fmla="*/ 4934955 w 12645183"/>
              <a:gd name="connsiteY1662" fmla="*/ 1563072 h 17067437"/>
              <a:gd name="connsiteX1663" fmla="*/ 4906505 w 12645183"/>
              <a:gd name="connsiteY1663" fmla="*/ 1711518 h 17067437"/>
              <a:gd name="connsiteX1664" fmla="*/ 4805180 w 12645183"/>
              <a:gd name="connsiteY1664" fmla="*/ 2082983 h 17067437"/>
              <a:gd name="connsiteX1665" fmla="*/ 4937520 w 12645183"/>
              <a:gd name="connsiteY1665" fmla="*/ 1546409 h 17067437"/>
              <a:gd name="connsiteX1666" fmla="*/ 4669691 w 12645183"/>
              <a:gd name="connsiteY1666" fmla="*/ 1780498 h 17067437"/>
              <a:gd name="connsiteX1667" fmla="*/ 4754926 w 12645183"/>
              <a:gd name="connsiteY1667" fmla="*/ 1364522 h 17067437"/>
              <a:gd name="connsiteX1668" fmla="*/ 4960490 w 12645183"/>
              <a:gd name="connsiteY1668" fmla="*/ 1243108 h 17067437"/>
              <a:gd name="connsiteX1669" fmla="*/ 4937520 w 12645183"/>
              <a:gd name="connsiteY1669" fmla="*/ 1546409 h 17067437"/>
              <a:gd name="connsiteX1670" fmla="*/ 4756908 w 12645183"/>
              <a:gd name="connsiteY1670" fmla="*/ 1348093 h 17067437"/>
              <a:gd name="connsiteX1671" fmla="*/ 4763437 w 12645183"/>
              <a:gd name="connsiteY1671" fmla="*/ 1087438 h 17067437"/>
              <a:gd name="connsiteX1672" fmla="*/ 4933323 w 12645183"/>
              <a:gd name="connsiteY1672" fmla="*/ 1028828 h 17067437"/>
              <a:gd name="connsiteX1673" fmla="*/ 4960024 w 12645183"/>
              <a:gd name="connsiteY1673" fmla="*/ 1229359 h 17067437"/>
              <a:gd name="connsiteX1674" fmla="*/ 4756908 w 12645183"/>
              <a:gd name="connsiteY1674" fmla="*/ 1347976 h 17067437"/>
              <a:gd name="connsiteX1675" fmla="*/ 4742450 w 12645183"/>
              <a:gd name="connsiteY1675" fmla="*/ 1372911 h 17067437"/>
              <a:gd name="connsiteX1676" fmla="*/ 4653368 w 12645183"/>
              <a:gd name="connsiteY1676" fmla="*/ 1796111 h 17067437"/>
              <a:gd name="connsiteX1677" fmla="*/ 4456781 w 12645183"/>
              <a:gd name="connsiteY1677" fmla="*/ 1998973 h 17067437"/>
              <a:gd name="connsiteX1678" fmla="*/ 4254131 w 12645183"/>
              <a:gd name="connsiteY1678" fmla="*/ 2232828 h 17067437"/>
              <a:gd name="connsiteX1679" fmla="*/ 4484998 w 12645183"/>
              <a:gd name="connsiteY1679" fmla="*/ 1566218 h 17067437"/>
              <a:gd name="connsiteX1680" fmla="*/ 4742450 w 12645183"/>
              <a:gd name="connsiteY1680" fmla="*/ 1372911 h 17067437"/>
              <a:gd name="connsiteX1681" fmla="*/ 4465409 w 12645183"/>
              <a:gd name="connsiteY1681" fmla="*/ 2006896 h 17067437"/>
              <a:gd name="connsiteX1682" fmla="*/ 4647188 w 12645183"/>
              <a:gd name="connsiteY1682" fmla="*/ 1818600 h 17067437"/>
              <a:gd name="connsiteX1683" fmla="*/ 4282348 w 12645183"/>
              <a:gd name="connsiteY1683" fmla="*/ 2772315 h 17067437"/>
              <a:gd name="connsiteX1684" fmla="*/ 4278500 w 12645183"/>
              <a:gd name="connsiteY1684" fmla="*/ 2780704 h 17067437"/>
              <a:gd name="connsiteX1685" fmla="*/ 3297083 w 12645183"/>
              <a:gd name="connsiteY1685" fmla="*/ 4601560 h 17067437"/>
              <a:gd name="connsiteX1686" fmla="*/ 3307693 w 12645183"/>
              <a:gd name="connsiteY1686" fmla="*/ 4606338 h 17067437"/>
              <a:gd name="connsiteX1687" fmla="*/ 4246669 w 12645183"/>
              <a:gd name="connsiteY1687" fmla="*/ 2849917 h 17067437"/>
              <a:gd name="connsiteX1688" fmla="*/ 2950782 w 12645183"/>
              <a:gd name="connsiteY1688" fmla="*/ 5238108 h 17067437"/>
              <a:gd name="connsiteX1689" fmla="*/ 2347147 w 12645183"/>
              <a:gd name="connsiteY1689" fmla="*/ 5672611 h 17067437"/>
              <a:gd name="connsiteX1690" fmla="*/ 2754662 w 12645183"/>
              <a:gd name="connsiteY1690" fmla="*/ 4989222 h 17067437"/>
              <a:gd name="connsiteX1691" fmla="*/ 4148142 w 12645183"/>
              <a:gd name="connsiteY1691" fmla="*/ 2475655 h 17067437"/>
              <a:gd name="connsiteX1692" fmla="*/ 4238040 w 12645183"/>
              <a:gd name="connsiteY1692" fmla="*/ 2270697 h 17067437"/>
              <a:gd name="connsiteX1693" fmla="*/ 4465293 w 12645183"/>
              <a:gd name="connsiteY1693" fmla="*/ 2006896 h 17067437"/>
              <a:gd name="connsiteX1694" fmla="*/ 4288644 w 12645183"/>
              <a:gd name="connsiteY1694" fmla="*/ 2786414 h 17067437"/>
              <a:gd name="connsiteX1695" fmla="*/ 4741633 w 12645183"/>
              <a:gd name="connsiteY1695" fmla="*/ 2175384 h 17067437"/>
              <a:gd name="connsiteX1696" fmla="*/ 4795852 w 12645183"/>
              <a:gd name="connsiteY1696" fmla="*/ 2111531 h 17067437"/>
              <a:gd name="connsiteX1697" fmla="*/ 4423550 w 12645183"/>
              <a:gd name="connsiteY1697" fmla="*/ 3047884 h 17067437"/>
              <a:gd name="connsiteX1698" fmla="*/ 3522469 w 12645183"/>
              <a:gd name="connsiteY1698" fmla="*/ 4792886 h 17067437"/>
              <a:gd name="connsiteX1699" fmla="*/ 2975035 w 12645183"/>
              <a:gd name="connsiteY1699" fmla="*/ 5219698 h 17067437"/>
              <a:gd name="connsiteX1700" fmla="*/ 4288528 w 12645183"/>
              <a:gd name="connsiteY1700" fmla="*/ 2786414 h 17067437"/>
              <a:gd name="connsiteX1701" fmla="*/ 3120551 w 12645183"/>
              <a:gd name="connsiteY1701" fmla="*/ 5123803 h 17067437"/>
              <a:gd name="connsiteX1702" fmla="*/ 3506962 w 12645183"/>
              <a:gd name="connsiteY1702" fmla="*/ 4820618 h 17067437"/>
              <a:gd name="connsiteX1703" fmla="*/ 3183748 w 12645183"/>
              <a:gd name="connsiteY1703" fmla="*/ 5388419 h 17067437"/>
              <a:gd name="connsiteX1704" fmla="*/ 2629084 w 12645183"/>
              <a:gd name="connsiteY1704" fmla="*/ 5807308 h 17067437"/>
              <a:gd name="connsiteX1705" fmla="*/ 2798737 w 12645183"/>
              <a:gd name="connsiteY1705" fmla="*/ 5519154 h 17067437"/>
              <a:gd name="connsiteX1706" fmla="*/ 2959061 w 12645183"/>
              <a:gd name="connsiteY1706" fmla="*/ 5246847 h 17067437"/>
              <a:gd name="connsiteX1707" fmla="*/ 3120434 w 12645183"/>
              <a:gd name="connsiteY1707" fmla="*/ 5123803 h 17067437"/>
              <a:gd name="connsiteX1708" fmla="*/ 3531098 w 12645183"/>
              <a:gd name="connsiteY1708" fmla="*/ 4801392 h 17067437"/>
              <a:gd name="connsiteX1709" fmla="*/ 3723720 w 12645183"/>
              <a:gd name="connsiteY1709" fmla="*/ 4646304 h 17067437"/>
              <a:gd name="connsiteX1710" fmla="*/ 3596860 w 12645183"/>
              <a:gd name="connsiteY1710" fmla="*/ 4950770 h 17067437"/>
              <a:gd name="connsiteX1711" fmla="*/ 3607704 w 12645183"/>
              <a:gd name="connsiteY1711" fmla="*/ 4955198 h 17067437"/>
              <a:gd name="connsiteX1712" fmla="*/ 3743309 w 12645183"/>
              <a:gd name="connsiteY1712" fmla="*/ 4630574 h 17067437"/>
              <a:gd name="connsiteX1713" fmla="*/ 4046118 w 12645183"/>
              <a:gd name="connsiteY1713" fmla="*/ 4382736 h 17067437"/>
              <a:gd name="connsiteX1714" fmla="*/ 3753453 w 12645183"/>
              <a:gd name="connsiteY1714" fmla="*/ 4930846 h 17067437"/>
              <a:gd name="connsiteX1715" fmla="*/ 3432571 w 12645183"/>
              <a:gd name="connsiteY1715" fmla="*/ 5191501 h 17067437"/>
              <a:gd name="connsiteX1716" fmla="*/ 3208467 w 12645183"/>
              <a:gd name="connsiteY1716" fmla="*/ 5369310 h 17067437"/>
              <a:gd name="connsiteX1717" fmla="*/ 3531214 w 12645183"/>
              <a:gd name="connsiteY1717" fmla="*/ 4801509 h 17067437"/>
              <a:gd name="connsiteX1718" fmla="*/ 3439684 w 12645183"/>
              <a:gd name="connsiteY1718" fmla="*/ 5200472 h 17067437"/>
              <a:gd name="connsiteX1719" fmla="*/ 3738412 w 12645183"/>
              <a:gd name="connsiteY1719" fmla="*/ 4958111 h 17067437"/>
              <a:gd name="connsiteX1720" fmla="*/ 3426275 w 12645183"/>
              <a:gd name="connsiteY1720" fmla="*/ 5520203 h 17067437"/>
              <a:gd name="connsiteX1721" fmla="*/ 2864382 w 12645183"/>
              <a:gd name="connsiteY1721" fmla="*/ 5962396 h 17067437"/>
              <a:gd name="connsiteX1722" fmla="*/ 3192610 w 12645183"/>
              <a:gd name="connsiteY1722" fmla="*/ 5396459 h 17067437"/>
              <a:gd name="connsiteX1723" fmla="*/ 3439684 w 12645183"/>
              <a:gd name="connsiteY1723" fmla="*/ 5200589 h 17067437"/>
              <a:gd name="connsiteX1724" fmla="*/ 3762315 w 12645183"/>
              <a:gd name="connsiteY1724" fmla="*/ 4938419 h 17067437"/>
              <a:gd name="connsiteX1725" fmla="*/ 4174960 w 12645183"/>
              <a:gd name="connsiteY1725" fmla="*/ 4595268 h 17067437"/>
              <a:gd name="connsiteX1726" fmla="*/ 3990499 w 12645183"/>
              <a:gd name="connsiteY1726" fmla="*/ 5053308 h 17067437"/>
              <a:gd name="connsiteX1727" fmla="*/ 3450877 w 12645183"/>
              <a:gd name="connsiteY1727" fmla="*/ 5500162 h 17067437"/>
              <a:gd name="connsiteX1728" fmla="*/ 3762315 w 12645183"/>
              <a:gd name="connsiteY1728" fmla="*/ 4938419 h 17067437"/>
              <a:gd name="connsiteX1729" fmla="*/ 3462537 w 12645183"/>
              <a:gd name="connsiteY1729" fmla="*/ 5506220 h 17067437"/>
              <a:gd name="connsiteX1730" fmla="*/ 3977091 w 12645183"/>
              <a:gd name="connsiteY1730" fmla="*/ 5080340 h 17067437"/>
              <a:gd name="connsiteX1731" fmla="*/ 3675681 w 12645183"/>
              <a:gd name="connsiteY1731" fmla="*/ 5637189 h 17067437"/>
              <a:gd name="connsiteX1732" fmla="*/ 3484924 w 12645183"/>
              <a:gd name="connsiteY1732" fmla="*/ 5795423 h 17067437"/>
              <a:gd name="connsiteX1733" fmla="*/ 3109591 w 12645183"/>
              <a:gd name="connsiteY1733" fmla="*/ 6098840 h 17067437"/>
              <a:gd name="connsiteX1734" fmla="*/ 3434786 w 12645183"/>
              <a:gd name="connsiteY1734" fmla="*/ 5528709 h 17067437"/>
              <a:gd name="connsiteX1735" fmla="*/ 3462421 w 12645183"/>
              <a:gd name="connsiteY1735" fmla="*/ 5506337 h 17067437"/>
              <a:gd name="connsiteX1736" fmla="*/ 3952954 w 12645183"/>
              <a:gd name="connsiteY1736" fmla="*/ 5151068 h 17067437"/>
              <a:gd name="connsiteX1737" fmla="*/ 3896754 w 12645183"/>
              <a:gd name="connsiteY1737" fmla="*/ 5299981 h 17067437"/>
              <a:gd name="connsiteX1738" fmla="*/ 3907714 w 12645183"/>
              <a:gd name="connsiteY1738" fmla="*/ 5304059 h 17067437"/>
              <a:gd name="connsiteX1739" fmla="*/ 3997962 w 12645183"/>
              <a:gd name="connsiteY1739" fmla="*/ 5066591 h 17067437"/>
              <a:gd name="connsiteX1740" fmla="*/ 4001577 w 12645183"/>
              <a:gd name="connsiteY1740" fmla="*/ 5059833 h 17067437"/>
              <a:gd name="connsiteX1741" fmla="*/ 4502371 w 12645183"/>
              <a:gd name="connsiteY1741" fmla="*/ 4632671 h 17067437"/>
              <a:gd name="connsiteX1742" fmla="*/ 4495608 w 12645183"/>
              <a:gd name="connsiteY1742" fmla="*/ 4646421 h 17067437"/>
              <a:gd name="connsiteX1743" fmla="*/ 4236874 w 12645183"/>
              <a:gd name="connsiteY1743" fmla="*/ 5160623 h 17067437"/>
              <a:gd name="connsiteX1744" fmla="*/ 3700983 w 12645183"/>
              <a:gd name="connsiteY1744" fmla="*/ 5616215 h 17067437"/>
              <a:gd name="connsiteX1745" fmla="*/ 3953071 w 12645183"/>
              <a:gd name="connsiteY1745" fmla="*/ 5151068 h 17067437"/>
              <a:gd name="connsiteX1746" fmla="*/ 4222416 w 12645183"/>
              <a:gd name="connsiteY1746" fmla="*/ 5188238 h 17067437"/>
              <a:gd name="connsiteX1747" fmla="*/ 3920773 w 12645183"/>
              <a:gd name="connsiteY1747" fmla="*/ 5760816 h 17067437"/>
              <a:gd name="connsiteX1748" fmla="*/ 3549171 w 12645183"/>
              <a:gd name="connsiteY1748" fmla="*/ 6077518 h 17067437"/>
              <a:gd name="connsiteX1749" fmla="*/ 3349436 w 12645183"/>
              <a:gd name="connsiteY1749" fmla="*/ 6243908 h 17067437"/>
              <a:gd name="connsiteX1750" fmla="*/ 3685475 w 12645183"/>
              <a:gd name="connsiteY1750" fmla="*/ 5644064 h 17067437"/>
              <a:gd name="connsiteX1751" fmla="*/ 4222416 w 12645183"/>
              <a:gd name="connsiteY1751" fmla="*/ 5188238 h 17067437"/>
              <a:gd name="connsiteX1752" fmla="*/ 4245969 w 12645183"/>
              <a:gd name="connsiteY1752" fmla="*/ 5167847 h 17067437"/>
              <a:gd name="connsiteX1753" fmla="*/ 4425999 w 12645183"/>
              <a:gd name="connsiteY1753" fmla="*/ 5012060 h 17067437"/>
              <a:gd name="connsiteX1754" fmla="*/ 4260661 w 12645183"/>
              <a:gd name="connsiteY1754" fmla="*/ 5464973 h 17067437"/>
              <a:gd name="connsiteX1755" fmla="*/ 3945376 w 12645183"/>
              <a:gd name="connsiteY1755" fmla="*/ 5739493 h 17067437"/>
              <a:gd name="connsiteX1756" fmla="*/ 4245969 w 12645183"/>
              <a:gd name="connsiteY1756" fmla="*/ 5167847 h 17067437"/>
              <a:gd name="connsiteX1757" fmla="*/ 4252149 w 12645183"/>
              <a:gd name="connsiteY1757" fmla="*/ 5489325 h 17067437"/>
              <a:gd name="connsiteX1758" fmla="*/ 4196648 w 12645183"/>
              <a:gd name="connsiteY1758" fmla="*/ 5649074 h 17067437"/>
              <a:gd name="connsiteX1759" fmla="*/ 4198047 w 12645183"/>
              <a:gd name="connsiteY1759" fmla="*/ 5649540 h 17067437"/>
              <a:gd name="connsiteX1760" fmla="*/ 4007407 w 12645183"/>
              <a:gd name="connsiteY1760" fmla="*/ 6008188 h 17067437"/>
              <a:gd name="connsiteX1761" fmla="*/ 3607587 w 12645183"/>
              <a:gd name="connsiteY1761" fmla="*/ 6355651 h 17067437"/>
              <a:gd name="connsiteX1762" fmla="*/ 3928702 w 12645183"/>
              <a:gd name="connsiteY1762" fmla="*/ 5770837 h 17067437"/>
              <a:gd name="connsiteX1763" fmla="*/ 4252265 w 12645183"/>
              <a:gd name="connsiteY1763" fmla="*/ 5489442 h 17067437"/>
              <a:gd name="connsiteX1764" fmla="*/ 4331087 w 12645183"/>
              <a:gd name="connsiteY1764" fmla="*/ 5419996 h 17067437"/>
              <a:gd name="connsiteX1765" fmla="*/ 4842725 w 12645183"/>
              <a:gd name="connsiteY1765" fmla="*/ 4965335 h 17067437"/>
              <a:gd name="connsiteX1766" fmla="*/ 4578627 w 12645183"/>
              <a:gd name="connsiteY1766" fmla="*/ 5499113 h 17067437"/>
              <a:gd name="connsiteX1767" fmla="*/ 4032359 w 12645183"/>
              <a:gd name="connsiteY1767" fmla="*/ 5986049 h 17067437"/>
              <a:gd name="connsiteX1768" fmla="*/ 4331087 w 12645183"/>
              <a:gd name="connsiteY1768" fmla="*/ 5419996 h 17067437"/>
              <a:gd name="connsiteX1769" fmla="*/ 4562886 w 12645183"/>
              <a:gd name="connsiteY1769" fmla="*/ 5530457 h 17067437"/>
              <a:gd name="connsiteX1770" fmla="*/ 4273487 w 12645183"/>
              <a:gd name="connsiteY1770" fmla="*/ 6091966 h 17067437"/>
              <a:gd name="connsiteX1771" fmla="*/ 3692588 w 12645183"/>
              <a:gd name="connsiteY1771" fmla="*/ 6610596 h 17067437"/>
              <a:gd name="connsiteX1772" fmla="*/ 4014985 w 12645183"/>
              <a:gd name="connsiteY1772" fmla="*/ 6018559 h 17067437"/>
              <a:gd name="connsiteX1773" fmla="*/ 4562886 w 12645183"/>
              <a:gd name="connsiteY1773" fmla="*/ 5530457 h 17067437"/>
              <a:gd name="connsiteX1774" fmla="*/ 4586789 w 12645183"/>
              <a:gd name="connsiteY1774" fmla="*/ 5508901 h 17067437"/>
              <a:gd name="connsiteX1775" fmla="*/ 4688347 w 12645183"/>
              <a:gd name="connsiteY1775" fmla="*/ 5417199 h 17067437"/>
              <a:gd name="connsiteX1776" fmla="*/ 4545980 w 12645183"/>
              <a:gd name="connsiteY1776" fmla="*/ 5844012 h 17067437"/>
              <a:gd name="connsiteX1777" fmla="*/ 4298555 w 12645183"/>
              <a:gd name="connsiteY1777" fmla="*/ 6069245 h 17067437"/>
              <a:gd name="connsiteX1778" fmla="*/ 4586789 w 12645183"/>
              <a:gd name="connsiteY1778" fmla="*/ 5508784 h 17067437"/>
              <a:gd name="connsiteX1779" fmla="*/ 4538634 w 12645183"/>
              <a:gd name="connsiteY1779" fmla="*/ 5866500 h 17067437"/>
              <a:gd name="connsiteX1780" fmla="*/ 4496541 w 12645183"/>
              <a:gd name="connsiteY1780" fmla="*/ 5998168 h 17067437"/>
              <a:gd name="connsiteX1781" fmla="*/ 4507618 w 12645183"/>
              <a:gd name="connsiteY1781" fmla="*/ 6001663 h 17067437"/>
              <a:gd name="connsiteX1782" fmla="*/ 4556007 w 12645183"/>
              <a:gd name="connsiteY1782" fmla="*/ 5850537 h 17067437"/>
              <a:gd name="connsiteX1783" fmla="*/ 4827450 w 12645183"/>
              <a:gd name="connsiteY1783" fmla="*/ 5601417 h 17067437"/>
              <a:gd name="connsiteX1784" fmla="*/ 4549944 w 12645183"/>
              <a:gd name="connsiteY1784" fmla="*/ 6155819 h 17067437"/>
              <a:gd name="connsiteX1785" fmla="*/ 3965314 w 12645183"/>
              <a:gd name="connsiteY1785" fmla="*/ 6693558 h 17067437"/>
              <a:gd name="connsiteX1786" fmla="*/ 4282581 w 12645183"/>
              <a:gd name="connsiteY1786" fmla="*/ 6099190 h 17067437"/>
              <a:gd name="connsiteX1787" fmla="*/ 4538401 w 12645183"/>
              <a:gd name="connsiteY1787" fmla="*/ 5866500 h 17067437"/>
              <a:gd name="connsiteX1788" fmla="*/ 4851237 w 12645183"/>
              <a:gd name="connsiteY1788" fmla="*/ 5579512 h 17067437"/>
              <a:gd name="connsiteX1789" fmla="*/ 5113352 w 12645183"/>
              <a:gd name="connsiteY1789" fmla="*/ 5337150 h 17067437"/>
              <a:gd name="connsiteX1790" fmla="*/ 4976115 w 12645183"/>
              <a:gd name="connsiteY1790" fmla="*/ 5757787 h 17067437"/>
              <a:gd name="connsiteX1791" fmla="*/ 4575013 w 12645183"/>
              <a:gd name="connsiteY1791" fmla="*/ 6132631 h 17067437"/>
              <a:gd name="connsiteX1792" fmla="*/ 4851354 w 12645183"/>
              <a:gd name="connsiteY1792" fmla="*/ 5579512 h 17067437"/>
              <a:gd name="connsiteX1793" fmla="*/ 4968886 w 12645183"/>
              <a:gd name="connsiteY1793" fmla="*/ 5780392 h 17067437"/>
              <a:gd name="connsiteX1794" fmla="*/ 4849255 w 12645183"/>
              <a:gd name="connsiteY1794" fmla="*/ 6169102 h 17067437"/>
              <a:gd name="connsiteX1795" fmla="*/ 4833047 w 12645183"/>
              <a:gd name="connsiteY1795" fmla="*/ 6201611 h 17067437"/>
              <a:gd name="connsiteX1796" fmla="*/ 4253665 w 12645183"/>
              <a:gd name="connsiteY1796" fmla="*/ 6749022 h 17067437"/>
              <a:gd name="connsiteX1797" fmla="*/ 4559621 w 12645183"/>
              <a:gd name="connsiteY1797" fmla="*/ 6162577 h 17067437"/>
              <a:gd name="connsiteX1798" fmla="*/ 4968886 w 12645183"/>
              <a:gd name="connsiteY1798" fmla="*/ 5780392 h 17067437"/>
              <a:gd name="connsiteX1799" fmla="*/ 4807512 w 12645183"/>
              <a:gd name="connsiteY1799" fmla="*/ 6350640 h 17067437"/>
              <a:gd name="connsiteX1800" fmla="*/ 4851820 w 12645183"/>
              <a:gd name="connsiteY1800" fmla="*/ 6201028 h 17067437"/>
              <a:gd name="connsiteX1801" fmla="*/ 5367306 w 12645183"/>
              <a:gd name="connsiteY1801" fmla="*/ 5708150 h 17067437"/>
              <a:gd name="connsiteX1802" fmla="*/ 5131425 w 12645183"/>
              <a:gd name="connsiteY1802" fmla="*/ 6211399 h 17067437"/>
              <a:gd name="connsiteX1803" fmla="*/ 4566851 w 12645183"/>
              <a:gd name="connsiteY1803" fmla="*/ 6752167 h 17067437"/>
              <a:gd name="connsiteX1804" fmla="*/ 4829549 w 12645183"/>
              <a:gd name="connsiteY1804" fmla="*/ 6234819 h 17067437"/>
              <a:gd name="connsiteX1805" fmla="*/ 4796319 w 12645183"/>
              <a:gd name="connsiteY1805" fmla="*/ 6347377 h 17067437"/>
              <a:gd name="connsiteX1806" fmla="*/ 4807512 w 12645183"/>
              <a:gd name="connsiteY1806" fmla="*/ 6350640 h 17067437"/>
              <a:gd name="connsiteX1807" fmla="*/ 5386312 w 12645183"/>
              <a:gd name="connsiteY1807" fmla="*/ 5694517 h 17067437"/>
              <a:gd name="connsiteX1808" fmla="*/ 5271345 w 12645183"/>
              <a:gd name="connsiteY1808" fmla="*/ 6076469 h 17067437"/>
              <a:gd name="connsiteX1809" fmla="*/ 5155328 w 12645183"/>
              <a:gd name="connsiteY1809" fmla="*/ 6188328 h 17067437"/>
              <a:gd name="connsiteX1810" fmla="*/ 5386312 w 12645183"/>
              <a:gd name="connsiteY1810" fmla="*/ 5694517 h 17067437"/>
              <a:gd name="connsiteX1811" fmla="*/ 5264815 w 12645183"/>
              <a:gd name="connsiteY1811" fmla="*/ 6099074 h 17067437"/>
              <a:gd name="connsiteX1812" fmla="*/ 5151480 w 12645183"/>
              <a:gd name="connsiteY1812" fmla="*/ 6496173 h 17067437"/>
              <a:gd name="connsiteX1813" fmla="*/ 4868727 w 12645183"/>
              <a:gd name="connsiteY1813" fmla="*/ 6772675 h 17067437"/>
              <a:gd name="connsiteX1814" fmla="*/ 5141103 w 12645183"/>
              <a:gd name="connsiteY1814" fmla="*/ 6218390 h 17067437"/>
              <a:gd name="connsiteX1815" fmla="*/ 5264932 w 12645183"/>
              <a:gd name="connsiteY1815" fmla="*/ 6099074 h 17067437"/>
              <a:gd name="connsiteX1816" fmla="*/ 5282072 w 12645183"/>
              <a:gd name="connsiteY1816" fmla="*/ 6082411 h 17067437"/>
              <a:gd name="connsiteX1817" fmla="*/ 5648077 w 12645183"/>
              <a:gd name="connsiteY1817" fmla="*/ 5728424 h 17067437"/>
              <a:gd name="connsiteX1818" fmla="*/ 5420708 w 12645183"/>
              <a:gd name="connsiteY1818" fmla="*/ 6231906 h 17067437"/>
              <a:gd name="connsiteX1819" fmla="*/ 5168154 w 12645183"/>
              <a:gd name="connsiteY1819" fmla="*/ 6479744 h 17067437"/>
              <a:gd name="connsiteX1820" fmla="*/ 5282072 w 12645183"/>
              <a:gd name="connsiteY1820" fmla="*/ 6082411 h 17067437"/>
              <a:gd name="connsiteX1821" fmla="*/ 5669998 w 12645183"/>
              <a:gd name="connsiteY1821" fmla="*/ 5707101 h 17067437"/>
              <a:gd name="connsiteX1822" fmla="*/ 5801289 w 12645183"/>
              <a:gd name="connsiteY1822" fmla="*/ 5579628 h 17067437"/>
              <a:gd name="connsiteX1823" fmla="*/ 5685972 w 12645183"/>
              <a:gd name="connsiteY1823" fmla="*/ 5970902 h 17067437"/>
              <a:gd name="connsiteX1824" fmla="*/ 5442163 w 12645183"/>
              <a:gd name="connsiteY1824" fmla="*/ 6210816 h 17067437"/>
              <a:gd name="connsiteX1825" fmla="*/ 5669998 w 12645183"/>
              <a:gd name="connsiteY1825" fmla="*/ 5707101 h 17067437"/>
              <a:gd name="connsiteX1826" fmla="*/ 5679443 w 12645183"/>
              <a:gd name="connsiteY1826" fmla="*/ 5993740 h 17067437"/>
              <a:gd name="connsiteX1827" fmla="*/ 5571588 w 12645183"/>
              <a:gd name="connsiteY1827" fmla="*/ 6378838 h 17067437"/>
              <a:gd name="connsiteX1828" fmla="*/ 5172585 w 12645183"/>
              <a:gd name="connsiteY1828" fmla="*/ 6777453 h 17067437"/>
              <a:gd name="connsiteX1829" fmla="*/ 5428171 w 12645183"/>
              <a:gd name="connsiteY1829" fmla="*/ 6240878 h 17067437"/>
              <a:gd name="connsiteX1830" fmla="*/ 5679443 w 12645183"/>
              <a:gd name="connsiteY1830" fmla="*/ 5993740 h 17067437"/>
              <a:gd name="connsiteX1831" fmla="*/ 5696350 w 12645183"/>
              <a:gd name="connsiteY1831" fmla="*/ 5977078 h 17067437"/>
              <a:gd name="connsiteX1832" fmla="*/ 5922669 w 12645183"/>
              <a:gd name="connsiteY1832" fmla="*/ 5753942 h 17067437"/>
              <a:gd name="connsiteX1833" fmla="*/ 5710225 w 12645183"/>
              <a:gd name="connsiteY1833" fmla="*/ 6240063 h 17067437"/>
              <a:gd name="connsiteX1834" fmla="*/ 5588145 w 12645183"/>
              <a:gd name="connsiteY1834" fmla="*/ 6362176 h 17067437"/>
              <a:gd name="connsiteX1835" fmla="*/ 5696233 w 12645183"/>
              <a:gd name="connsiteY1835" fmla="*/ 5977078 h 17067437"/>
              <a:gd name="connsiteX1836" fmla="*/ 5696699 w 12645183"/>
              <a:gd name="connsiteY1836" fmla="*/ 6270241 h 17067437"/>
              <a:gd name="connsiteX1837" fmla="*/ 5494982 w 12645183"/>
              <a:gd name="connsiteY1837" fmla="*/ 6709405 h 17067437"/>
              <a:gd name="connsiteX1838" fmla="*/ 5581966 w 12645183"/>
              <a:gd name="connsiteY1838" fmla="*/ 6385130 h 17067437"/>
              <a:gd name="connsiteX1839" fmla="*/ 5696699 w 12645183"/>
              <a:gd name="connsiteY1839" fmla="*/ 6270358 h 17067437"/>
              <a:gd name="connsiteX1840" fmla="*/ 5719903 w 12645183"/>
              <a:gd name="connsiteY1840" fmla="*/ 6246937 h 17067437"/>
              <a:gd name="connsiteX1841" fmla="*/ 6084043 w 12645183"/>
              <a:gd name="connsiteY1841" fmla="*/ 5882230 h 17067437"/>
              <a:gd name="connsiteX1842" fmla="*/ 5982251 w 12645183"/>
              <a:gd name="connsiteY1842" fmla="*/ 6254395 h 17067437"/>
              <a:gd name="connsiteX1843" fmla="*/ 5939693 w 12645183"/>
              <a:gd name="connsiteY1843" fmla="*/ 6297740 h 17067437"/>
              <a:gd name="connsiteX1844" fmla="*/ 5482739 w 12645183"/>
              <a:gd name="connsiteY1844" fmla="*/ 6762771 h 17067437"/>
              <a:gd name="connsiteX1845" fmla="*/ 5719903 w 12645183"/>
              <a:gd name="connsiteY1845" fmla="*/ 6246937 h 17067437"/>
              <a:gd name="connsiteX1846" fmla="*/ 6100716 w 12645183"/>
              <a:gd name="connsiteY1846" fmla="*/ 5865568 h 17067437"/>
              <a:gd name="connsiteX1847" fmla="*/ 6199476 w 12645183"/>
              <a:gd name="connsiteY1847" fmla="*/ 5766526 h 17067437"/>
              <a:gd name="connsiteX1848" fmla="*/ 6196445 w 12645183"/>
              <a:gd name="connsiteY1848" fmla="*/ 5773983 h 17067437"/>
              <a:gd name="connsiteX1849" fmla="*/ 6004406 w 12645183"/>
              <a:gd name="connsiteY1849" fmla="*/ 6231906 h 17067437"/>
              <a:gd name="connsiteX1850" fmla="*/ 5998692 w 12645183"/>
              <a:gd name="connsiteY1850" fmla="*/ 6237732 h 17067437"/>
              <a:gd name="connsiteX1851" fmla="*/ 6100833 w 12645183"/>
              <a:gd name="connsiteY1851" fmla="*/ 5865568 h 17067437"/>
              <a:gd name="connsiteX1852" fmla="*/ 6287159 w 12645183"/>
              <a:gd name="connsiteY1852" fmla="*/ 6239946 h 17067437"/>
              <a:gd name="connsiteX1853" fmla="*/ 6089640 w 12645183"/>
              <a:gd name="connsiteY1853" fmla="*/ 6706375 h 17067437"/>
              <a:gd name="connsiteX1854" fmla="*/ 5800356 w 12645183"/>
              <a:gd name="connsiteY1854" fmla="*/ 7010725 h 17067437"/>
              <a:gd name="connsiteX1855" fmla="*/ 5890721 w 12645183"/>
              <a:gd name="connsiteY1855" fmla="*/ 6649630 h 17067437"/>
              <a:gd name="connsiteX1856" fmla="*/ 6287043 w 12645183"/>
              <a:gd name="connsiteY1856" fmla="*/ 6239946 h 17067437"/>
              <a:gd name="connsiteX1857" fmla="*/ 6309080 w 12645183"/>
              <a:gd name="connsiteY1857" fmla="*/ 6217225 h 17067437"/>
              <a:gd name="connsiteX1858" fmla="*/ 6377524 w 12645183"/>
              <a:gd name="connsiteY1858" fmla="*/ 6146497 h 17067437"/>
              <a:gd name="connsiteX1859" fmla="*/ 6287742 w 12645183"/>
              <a:gd name="connsiteY1859" fmla="*/ 6498271 h 17067437"/>
              <a:gd name="connsiteX1860" fmla="*/ 6112960 w 12645183"/>
              <a:gd name="connsiteY1860" fmla="*/ 6681790 h 17067437"/>
              <a:gd name="connsiteX1861" fmla="*/ 6309080 w 12645183"/>
              <a:gd name="connsiteY1861" fmla="*/ 6217225 h 17067437"/>
              <a:gd name="connsiteX1862" fmla="*/ 6394197 w 12645183"/>
              <a:gd name="connsiteY1862" fmla="*/ 6129369 h 17067437"/>
              <a:gd name="connsiteX1863" fmla="*/ 6754839 w 12645183"/>
              <a:gd name="connsiteY1863" fmla="*/ 5757321 h 17067437"/>
              <a:gd name="connsiteX1864" fmla="*/ 6635908 w 12645183"/>
              <a:gd name="connsiteY1864" fmla="*/ 6069361 h 17067437"/>
              <a:gd name="connsiteX1865" fmla="*/ 6593349 w 12645183"/>
              <a:gd name="connsiteY1865" fmla="*/ 6178190 h 17067437"/>
              <a:gd name="connsiteX1866" fmla="*/ 6304299 w 12645183"/>
              <a:gd name="connsiteY1866" fmla="*/ 6481026 h 17067437"/>
              <a:gd name="connsiteX1867" fmla="*/ 6394197 w 12645183"/>
              <a:gd name="connsiteY1867" fmla="*/ 6129369 h 17067437"/>
              <a:gd name="connsiteX1868" fmla="*/ 6582039 w 12645183"/>
              <a:gd name="connsiteY1868" fmla="*/ 6206738 h 17067437"/>
              <a:gd name="connsiteX1869" fmla="*/ 6404225 w 12645183"/>
              <a:gd name="connsiteY1869" fmla="*/ 6646251 h 17067437"/>
              <a:gd name="connsiteX1870" fmla="*/ 6213818 w 12645183"/>
              <a:gd name="connsiteY1870" fmla="*/ 6849229 h 17067437"/>
              <a:gd name="connsiteX1871" fmla="*/ 6298586 w 12645183"/>
              <a:gd name="connsiteY1871" fmla="*/ 6503863 h 17067437"/>
              <a:gd name="connsiteX1872" fmla="*/ 6582156 w 12645183"/>
              <a:gd name="connsiteY1872" fmla="*/ 6206738 h 17067437"/>
              <a:gd name="connsiteX1873" fmla="*/ 6603260 w 12645183"/>
              <a:gd name="connsiteY1873" fmla="*/ 6184483 h 17067437"/>
              <a:gd name="connsiteX1874" fmla="*/ 6769881 w 12645183"/>
              <a:gd name="connsiteY1874" fmla="*/ 6010169 h 17067437"/>
              <a:gd name="connsiteX1875" fmla="*/ 6686162 w 12645183"/>
              <a:gd name="connsiteY1875" fmla="*/ 6346562 h 17067437"/>
              <a:gd name="connsiteX1876" fmla="*/ 6426612 w 12645183"/>
              <a:gd name="connsiteY1876" fmla="*/ 6622365 h 17067437"/>
              <a:gd name="connsiteX1877" fmla="*/ 6603143 w 12645183"/>
              <a:gd name="connsiteY1877" fmla="*/ 6184483 h 17067437"/>
              <a:gd name="connsiteX1878" fmla="*/ 7711654 w 12645183"/>
              <a:gd name="connsiteY1878" fmla="*/ 3143431 h 17067437"/>
              <a:gd name="connsiteX1879" fmla="*/ 7815078 w 12645183"/>
              <a:gd name="connsiteY1879" fmla="*/ 2931248 h 17067437"/>
              <a:gd name="connsiteX1880" fmla="*/ 7793274 w 12645183"/>
              <a:gd name="connsiteY1880" fmla="*/ 3064547 h 17067437"/>
              <a:gd name="connsiteX1881" fmla="*/ 7711654 w 12645183"/>
              <a:gd name="connsiteY1881" fmla="*/ 3143431 h 17067437"/>
              <a:gd name="connsiteX1882" fmla="*/ 7691133 w 12645183"/>
              <a:gd name="connsiteY1882" fmla="*/ 3163356 h 17067437"/>
              <a:gd name="connsiteX1883" fmla="*/ 7524979 w 12645183"/>
              <a:gd name="connsiteY1883" fmla="*/ 3323803 h 17067437"/>
              <a:gd name="connsiteX1884" fmla="*/ 7593189 w 12645183"/>
              <a:gd name="connsiteY1884" fmla="*/ 2994751 h 17067437"/>
              <a:gd name="connsiteX1885" fmla="*/ 7837582 w 12645183"/>
              <a:gd name="connsiteY1885" fmla="*/ 2760896 h 17067437"/>
              <a:gd name="connsiteX1886" fmla="*/ 7819742 w 12645183"/>
              <a:gd name="connsiteY1886" fmla="*/ 2899788 h 17067437"/>
              <a:gd name="connsiteX1887" fmla="*/ 7691016 w 12645183"/>
              <a:gd name="connsiteY1887" fmla="*/ 3163472 h 17067437"/>
              <a:gd name="connsiteX1888" fmla="*/ 7437180 w 12645183"/>
              <a:gd name="connsiteY1888" fmla="*/ 2560249 h 17067437"/>
              <a:gd name="connsiteX1889" fmla="*/ 7443476 w 12645183"/>
              <a:gd name="connsiteY1889" fmla="*/ 2490453 h 17067437"/>
              <a:gd name="connsiteX1890" fmla="*/ 7634699 w 12645183"/>
              <a:gd name="connsiteY1890" fmla="*/ 2290971 h 17067437"/>
              <a:gd name="connsiteX1891" fmla="*/ 7643327 w 12645183"/>
              <a:gd name="connsiteY1891" fmla="*/ 2366709 h 17067437"/>
              <a:gd name="connsiteX1892" fmla="*/ 7437180 w 12645183"/>
              <a:gd name="connsiteY1892" fmla="*/ 2560249 h 17067437"/>
              <a:gd name="connsiteX1893" fmla="*/ 7423887 w 12645183"/>
              <a:gd name="connsiteY1893" fmla="*/ 2572716 h 17067437"/>
              <a:gd name="connsiteX1894" fmla="*/ 7324195 w 12645183"/>
              <a:gd name="connsiteY1894" fmla="*/ 2666165 h 17067437"/>
              <a:gd name="connsiteX1895" fmla="*/ 7430183 w 12645183"/>
              <a:gd name="connsiteY1895" fmla="*/ 2508397 h 17067437"/>
              <a:gd name="connsiteX1896" fmla="*/ 7423887 w 12645183"/>
              <a:gd name="connsiteY1896" fmla="*/ 2572716 h 17067437"/>
              <a:gd name="connsiteX1897" fmla="*/ 7231265 w 12645183"/>
              <a:gd name="connsiteY1897" fmla="*/ 2464236 h 17067437"/>
              <a:gd name="connsiteX1898" fmla="*/ 7241876 w 12645183"/>
              <a:gd name="connsiteY1898" fmla="*/ 2321034 h 17067437"/>
              <a:gd name="connsiteX1899" fmla="*/ 7420622 w 12645183"/>
              <a:gd name="connsiteY1899" fmla="*/ 2168276 h 17067437"/>
              <a:gd name="connsiteX1900" fmla="*/ 7435547 w 12645183"/>
              <a:gd name="connsiteY1900" fmla="*/ 2274775 h 17067437"/>
              <a:gd name="connsiteX1901" fmla="*/ 7231148 w 12645183"/>
              <a:gd name="connsiteY1901" fmla="*/ 2464236 h 17067437"/>
              <a:gd name="connsiteX1902" fmla="*/ 7216923 w 12645183"/>
              <a:gd name="connsiteY1902" fmla="*/ 2477520 h 17067437"/>
              <a:gd name="connsiteX1903" fmla="*/ 6971015 w 12645183"/>
              <a:gd name="connsiteY1903" fmla="*/ 2704850 h 17067437"/>
              <a:gd name="connsiteX1904" fmla="*/ 6972881 w 12645183"/>
              <a:gd name="connsiteY1904" fmla="*/ 2695062 h 17067437"/>
              <a:gd name="connsiteX1905" fmla="*/ 7228466 w 12645183"/>
              <a:gd name="connsiteY1905" fmla="*/ 2336064 h 17067437"/>
              <a:gd name="connsiteX1906" fmla="*/ 7216923 w 12645183"/>
              <a:gd name="connsiteY1906" fmla="*/ 2477520 h 17067437"/>
              <a:gd name="connsiteX1907" fmla="*/ 7011592 w 12645183"/>
              <a:gd name="connsiteY1907" fmla="*/ 2376031 h 17067437"/>
              <a:gd name="connsiteX1908" fmla="*/ 6764750 w 12645183"/>
              <a:gd name="connsiteY1908" fmla="*/ 2601613 h 17067437"/>
              <a:gd name="connsiteX1909" fmla="*/ 6791918 w 12645183"/>
              <a:gd name="connsiteY1909" fmla="*/ 2453517 h 17067437"/>
              <a:gd name="connsiteX1910" fmla="*/ 7024184 w 12645183"/>
              <a:gd name="connsiteY1910" fmla="*/ 2175733 h 17067437"/>
              <a:gd name="connsiteX1911" fmla="*/ 7011592 w 12645183"/>
              <a:gd name="connsiteY1911" fmla="*/ 2376031 h 17067437"/>
              <a:gd name="connsiteX1912" fmla="*/ 6796115 w 12645183"/>
              <a:gd name="connsiteY1912" fmla="*/ 2426367 h 17067437"/>
              <a:gd name="connsiteX1913" fmla="*/ 6816171 w 12645183"/>
              <a:gd name="connsiteY1913" fmla="*/ 2275824 h 17067437"/>
              <a:gd name="connsiteX1914" fmla="*/ 7021619 w 12645183"/>
              <a:gd name="connsiteY1914" fmla="*/ 2089741 h 17067437"/>
              <a:gd name="connsiteX1915" fmla="*/ 7024301 w 12645183"/>
              <a:gd name="connsiteY1915" fmla="*/ 2159887 h 17067437"/>
              <a:gd name="connsiteX1916" fmla="*/ 6796232 w 12645183"/>
              <a:gd name="connsiteY1916" fmla="*/ 2426367 h 17067437"/>
              <a:gd name="connsiteX1917" fmla="*/ 6818036 w 12645183"/>
              <a:gd name="connsiteY1917" fmla="*/ 2258462 h 17067437"/>
              <a:gd name="connsiteX1918" fmla="*/ 6826432 w 12645183"/>
              <a:gd name="connsiteY1918" fmla="*/ 2019480 h 17067437"/>
              <a:gd name="connsiteX1919" fmla="*/ 6988971 w 12645183"/>
              <a:gd name="connsiteY1919" fmla="*/ 1927080 h 17067437"/>
              <a:gd name="connsiteX1920" fmla="*/ 7020337 w 12645183"/>
              <a:gd name="connsiteY1920" fmla="*/ 2075176 h 17067437"/>
              <a:gd name="connsiteX1921" fmla="*/ 6818036 w 12645183"/>
              <a:gd name="connsiteY1921" fmla="*/ 2258462 h 17067437"/>
              <a:gd name="connsiteX1922" fmla="*/ 6805443 w 12645183"/>
              <a:gd name="connsiteY1922" fmla="*/ 2269881 h 17067437"/>
              <a:gd name="connsiteX1923" fmla="*/ 6559885 w 12645183"/>
              <a:gd name="connsiteY1923" fmla="*/ 2491619 h 17067437"/>
              <a:gd name="connsiteX1924" fmla="*/ 6601628 w 12645183"/>
              <a:gd name="connsiteY1924" fmla="*/ 2243548 h 17067437"/>
              <a:gd name="connsiteX1925" fmla="*/ 6815471 w 12645183"/>
              <a:gd name="connsiteY1925" fmla="*/ 2028219 h 17067437"/>
              <a:gd name="connsiteX1926" fmla="*/ 6805443 w 12645183"/>
              <a:gd name="connsiteY1926" fmla="*/ 2269881 h 17067437"/>
              <a:gd name="connsiteX1927" fmla="*/ 6603960 w 12645183"/>
              <a:gd name="connsiteY1927" fmla="*/ 2224905 h 17067437"/>
              <a:gd name="connsiteX1928" fmla="*/ 6610839 w 12645183"/>
              <a:gd name="connsiteY1928" fmla="*/ 2163615 h 17067437"/>
              <a:gd name="connsiteX1929" fmla="*/ 6812789 w 12645183"/>
              <a:gd name="connsiteY1929" fmla="*/ 1982893 h 17067437"/>
              <a:gd name="connsiteX1930" fmla="*/ 6815004 w 12645183"/>
              <a:gd name="connsiteY1930" fmla="*/ 2014936 h 17067437"/>
              <a:gd name="connsiteX1931" fmla="*/ 6603960 w 12645183"/>
              <a:gd name="connsiteY1931" fmla="*/ 2224905 h 17067437"/>
              <a:gd name="connsiteX1932" fmla="*/ 6612355 w 12645183"/>
              <a:gd name="connsiteY1932" fmla="*/ 2146720 h 17067437"/>
              <a:gd name="connsiteX1933" fmla="*/ 6615503 w 12645183"/>
              <a:gd name="connsiteY1933" fmla="*/ 1880705 h 17067437"/>
              <a:gd name="connsiteX1934" fmla="*/ 6771513 w 12645183"/>
              <a:gd name="connsiteY1934" fmla="*/ 1809628 h 17067437"/>
              <a:gd name="connsiteX1935" fmla="*/ 6811157 w 12645183"/>
              <a:gd name="connsiteY1935" fmla="*/ 1968794 h 17067437"/>
              <a:gd name="connsiteX1936" fmla="*/ 6612355 w 12645183"/>
              <a:gd name="connsiteY1936" fmla="*/ 2146836 h 17067437"/>
              <a:gd name="connsiteX1937" fmla="*/ 6599995 w 12645183"/>
              <a:gd name="connsiteY1937" fmla="*/ 2157789 h 17067437"/>
              <a:gd name="connsiteX1938" fmla="*/ 6357235 w 12645183"/>
              <a:gd name="connsiteY1938" fmla="*/ 2374167 h 17067437"/>
              <a:gd name="connsiteX1939" fmla="*/ 6406557 w 12645183"/>
              <a:gd name="connsiteY1939" fmla="*/ 2057232 h 17067437"/>
              <a:gd name="connsiteX1940" fmla="*/ 6604776 w 12645183"/>
              <a:gd name="connsiteY1940" fmla="*/ 1887929 h 17067437"/>
              <a:gd name="connsiteX1941" fmla="*/ 6599995 w 12645183"/>
              <a:gd name="connsiteY1941" fmla="*/ 2157906 h 17067437"/>
              <a:gd name="connsiteX1942" fmla="*/ 6394664 w 12645183"/>
              <a:gd name="connsiteY1942" fmla="*/ 2050707 h 17067437"/>
              <a:gd name="connsiteX1943" fmla="*/ 6129983 w 12645183"/>
              <a:gd name="connsiteY1943" fmla="*/ 2365428 h 17067437"/>
              <a:gd name="connsiteX1944" fmla="*/ 6204956 w 12645183"/>
              <a:gd name="connsiteY1944" fmla="*/ 1884899 h 17067437"/>
              <a:gd name="connsiteX1945" fmla="*/ 6392798 w 12645183"/>
              <a:gd name="connsiteY1945" fmla="*/ 1751251 h 17067437"/>
              <a:gd name="connsiteX1946" fmla="*/ 6394664 w 12645183"/>
              <a:gd name="connsiteY1946" fmla="*/ 2050707 h 17067437"/>
              <a:gd name="connsiteX1947" fmla="*/ 6193996 w 12645183"/>
              <a:gd name="connsiteY1947" fmla="*/ 1880006 h 17067437"/>
              <a:gd name="connsiteX1948" fmla="*/ 5953684 w 12645183"/>
              <a:gd name="connsiteY1948" fmla="*/ 2122600 h 17067437"/>
              <a:gd name="connsiteX1949" fmla="*/ 5999975 w 12645183"/>
              <a:gd name="connsiteY1949" fmla="*/ 1727248 h 17067437"/>
              <a:gd name="connsiteX1950" fmla="*/ 6179654 w 12645183"/>
              <a:gd name="connsiteY1950" fmla="*/ 1621099 h 17067437"/>
              <a:gd name="connsiteX1951" fmla="*/ 6193996 w 12645183"/>
              <a:gd name="connsiteY1951" fmla="*/ 1879889 h 17067437"/>
              <a:gd name="connsiteX1952" fmla="*/ 5988081 w 12645183"/>
              <a:gd name="connsiteY1952" fmla="*/ 1721189 h 17067437"/>
              <a:gd name="connsiteX1953" fmla="*/ 5767475 w 12645183"/>
              <a:gd name="connsiteY1953" fmla="*/ 1911932 h 17067437"/>
              <a:gd name="connsiteX1954" fmla="*/ 5792894 w 12645183"/>
              <a:gd name="connsiteY1954" fmla="*/ 1576122 h 17067437"/>
              <a:gd name="connsiteX1955" fmla="*/ 5964062 w 12645183"/>
              <a:gd name="connsiteY1955" fmla="*/ 1492577 h 17067437"/>
              <a:gd name="connsiteX1956" fmla="*/ 5988198 w 12645183"/>
              <a:gd name="connsiteY1956" fmla="*/ 1721073 h 17067437"/>
              <a:gd name="connsiteX1957" fmla="*/ 5781467 w 12645183"/>
              <a:gd name="connsiteY1957" fmla="*/ 1569713 h 17067437"/>
              <a:gd name="connsiteX1958" fmla="*/ 5582199 w 12645183"/>
              <a:gd name="connsiteY1958" fmla="*/ 1714781 h 17067437"/>
              <a:gd name="connsiteX1959" fmla="*/ 5585230 w 12645183"/>
              <a:gd name="connsiteY1959" fmla="*/ 1431288 h 17067437"/>
              <a:gd name="connsiteX1960" fmla="*/ 5748236 w 12645183"/>
              <a:gd name="connsiteY1960" fmla="*/ 1367085 h 17067437"/>
              <a:gd name="connsiteX1961" fmla="*/ 5781467 w 12645183"/>
              <a:gd name="connsiteY1961" fmla="*/ 1569830 h 17067437"/>
              <a:gd name="connsiteX1962" fmla="*/ 5584064 w 12645183"/>
              <a:gd name="connsiteY1962" fmla="*/ 1419053 h 17067437"/>
              <a:gd name="connsiteX1963" fmla="*/ 5542555 w 12645183"/>
              <a:gd name="connsiteY1963" fmla="*/ 1241127 h 17067437"/>
              <a:gd name="connsiteX1964" fmla="*/ 5602021 w 12645183"/>
              <a:gd name="connsiteY1964" fmla="*/ 1233204 h 17067437"/>
              <a:gd name="connsiteX1965" fmla="*/ 5675711 w 12645183"/>
              <a:gd name="connsiteY1965" fmla="*/ 1232971 h 17067437"/>
              <a:gd name="connsiteX1966" fmla="*/ 5693901 w 12645183"/>
              <a:gd name="connsiteY1966" fmla="*/ 1256158 h 17067437"/>
              <a:gd name="connsiteX1967" fmla="*/ 5744622 w 12645183"/>
              <a:gd name="connsiteY1967" fmla="*/ 1356132 h 17067437"/>
              <a:gd name="connsiteX1968" fmla="*/ 5584181 w 12645183"/>
              <a:gd name="connsiteY1968" fmla="*/ 1419170 h 17067437"/>
              <a:gd name="connsiteX1969" fmla="*/ 5573454 w 12645183"/>
              <a:gd name="connsiteY1969" fmla="*/ 1424297 h 17067437"/>
              <a:gd name="connsiteX1970" fmla="*/ 5382347 w 12645183"/>
              <a:gd name="connsiteY1970" fmla="*/ 1541632 h 17067437"/>
              <a:gd name="connsiteX1971" fmla="*/ 5373369 w 12645183"/>
              <a:gd name="connsiteY1971" fmla="*/ 1292746 h 17067437"/>
              <a:gd name="connsiteX1972" fmla="*/ 5531011 w 12645183"/>
              <a:gd name="connsiteY1972" fmla="*/ 1243458 h 17067437"/>
              <a:gd name="connsiteX1973" fmla="*/ 5573454 w 12645183"/>
              <a:gd name="connsiteY1973" fmla="*/ 1424297 h 17067437"/>
              <a:gd name="connsiteX1974" fmla="*/ 5360777 w 12645183"/>
              <a:gd name="connsiteY1974" fmla="*/ 1285405 h 17067437"/>
              <a:gd name="connsiteX1975" fmla="*/ 5178298 w 12645183"/>
              <a:gd name="connsiteY1975" fmla="*/ 1379203 h 17067437"/>
              <a:gd name="connsiteX1976" fmla="*/ 5159759 w 12645183"/>
              <a:gd name="connsiteY1976" fmla="*/ 1158049 h 17067437"/>
              <a:gd name="connsiteX1977" fmla="*/ 5312854 w 12645183"/>
              <a:gd name="connsiteY1977" fmla="*/ 1121228 h 17067437"/>
              <a:gd name="connsiteX1978" fmla="*/ 5360893 w 12645183"/>
              <a:gd name="connsiteY1978" fmla="*/ 1285405 h 17067437"/>
              <a:gd name="connsiteX1979" fmla="*/ 5146350 w 12645183"/>
              <a:gd name="connsiteY1979" fmla="*/ 1149776 h 17067437"/>
              <a:gd name="connsiteX1980" fmla="*/ 4972267 w 12645183"/>
              <a:gd name="connsiteY1980" fmla="*/ 1223183 h 17067437"/>
              <a:gd name="connsiteX1981" fmla="*/ 4944866 w 12645183"/>
              <a:gd name="connsiteY1981" fmla="*/ 1025799 h 17067437"/>
              <a:gd name="connsiteX1982" fmla="*/ 5093414 w 12645183"/>
              <a:gd name="connsiteY1982" fmla="*/ 999931 h 17067437"/>
              <a:gd name="connsiteX1983" fmla="*/ 5146467 w 12645183"/>
              <a:gd name="connsiteY1983" fmla="*/ 1149776 h 17067437"/>
              <a:gd name="connsiteX1984" fmla="*/ 4929825 w 12645183"/>
              <a:gd name="connsiteY1984" fmla="*/ 1017875 h 17067437"/>
              <a:gd name="connsiteX1985" fmla="*/ 4761922 w 12645183"/>
              <a:gd name="connsiteY1985" fmla="*/ 1075669 h 17067437"/>
              <a:gd name="connsiteX1986" fmla="*/ 4727758 w 12645183"/>
              <a:gd name="connsiteY1986" fmla="*/ 896345 h 17067437"/>
              <a:gd name="connsiteX1987" fmla="*/ 4872808 w 12645183"/>
              <a:gd name="connsiteY1987" fmla="*/ 879916 h 17067437"/>
              <a:gd name="connsiteX1988" fmla="*/ 4929825 w 12645183"/>
              <a:gd name="connsiteY1988" fmla="*/ 1017992 h 17067437"/>
              <a:gd name="connsiteX1989" fmla="*/ 4712717 w 12645183"/>
              <a:gd name="connsiteY1989" fmla="*/ 887956 h 17067437"/>
              <a:gd name="connsiteX1990" fmla="*/ 4548311 w 12645183"/>
              <a:gd name="connsiteY1990" fmla="*/ 933165 h 17067437"/>
              <a:gd name="connsiteX1991" fmla="*/ 4509251 w 12645183"/>
              <a:gd name="connsiteY1991" fmla="*/ 768989 h 17067437"/>
              <a:gd name="connsiteX1992" fmla="*/ 4638443 w 12645183"/>
              <a:gd name="connsiteY1992" fmla="*/ 760133 h 17067437"/>
              <a:gd name="connsiteX1993" fmla="*/ 4643107 w 12645183"/>
              <a:gd name="connsiteY1993" fmla="*/ 760133 h 17067437"/>
              <a:gd name="connsiteX1994" fmla="*/ 4651619 w 12645183"/>
              <a:gd name="connsiteY1994" fmla="*/ 760366 h 17067437"/>
              <a:gd name="connsiteX1995" fmla="*/ 4712600 w 12645183"/>
              <a:gd name="connsiteY1995" fmla="*/ 888072 h 17067437"/>
              <a:gd name="connsiteX1996" fmla="*/ 4643340 w 12645183"/>
              <a:gd name="connsiteY1996" fmla="*/ 748365 h 17067437"/>
              <a:gd name="connsiteX1997" fmla="*/ 4638560 w 12645183"/>
              <a:gd name="connsiteY1997" fmla="*/ 748365 h 17067437"/>
              <a:gd name="connsiteX1998" fmla="*/ 4505170 w 12645183"/>
              <a:gd name="connsiteY1998" fmla="*/ 757803 h 17067437"/>
              <a:gd name="connsiteX1999" fmla="*/ 4444422 w 12645183"/>
              <a:gd name="connsiteY1999" fmla="*/ 641982 h 17067437"/>
              <a:gd name="connsiteX2000" fmla="*/ 4564519 w 12645183"/>
              <a:gd name="connsiteY2000" fmla="*/ 660509 h 17067437"/>
              <a:gd name="connsiteX2001" fmla="*/ 4631447 w 12645183"/>
              <a:gd name="connsiteY2001" fmla="*/ 731469 h 17067437"/>
              <a:gd name="connsiteX2002" fmla="*/ 4643340 w 12645183"/>
              <a:gd name="connsiteY2002" fmla="*/ 748365 h 17067437"/>
              <a:gd name="connsiteX2003" fmla="*/ 4643223 w 12645183"/>
              <a:gd name="connsiteY2003" fmla="*/ 748365 h 17067437"/>
              <a:gd name="connsiteX2004" fmla="*/ 4493626 w 12645183"/>
              <a:gd name="connsiteY2004" fmla="*/ 759434 h 17067437"/>
              <a:gd name="connsiteX2005" fmla="*/ 4335401 w 12645183"/>
              <a:gd name="connsiteY2005" fmla="*/ 792176 h 17067437"/>
              <a:gd name="connsiteX2006" fmla="*/ 4291093 w 12645183"/>
              <a:gd name="connsiteY2006" fmla="*/ 642914 h 17067437"/>
              <a:gd name="connsiteX2007" fmla="*/ 4410724 w 12645183"/>
              <a:gd name="connsiteY2007" fmla="*/ 640001 h 17067437"/>
              <a:gd name="connsiteX2008" fmla="*/ 4429613 w 12645183"/>
              <a:gd name="connsiteY2008" fmla="*/ 641050 h 17067437"/>
              <a:gd name="connsiteX2009" fmla="*/ 4493626 w 12645183"/>
              <a:gd name="connsiteY2009" fmla="*/ 759434 h 17067437"/>
              <a:gd name="connsiteX2010" fmla="*/ 4411074 w 12645183"/>
              <a:gd name="connsiteY2010" fmla="*/ 628349 h 17067437"/>
              <a:gd name="connsiteX2011" fmla="*/ 4285846 w 12645183"/>
              <a:gd name="connsiteY2011" fmla="*/ 631728 h 17067437"/>
              <a:gd name="connsiteX2012" fmla="*/ 4222883 w 12645183"/>
              <a:gd name="connsiteY2012" fmla="*/ 524064 h 17067437"/>
              <a:gd name="connsiteX2013" fmla="*/ 4341347 w 12645183"/>
              <a:gd name="connsiteY2013" fmla="*/ 546086 h 17067437"/>
              <a:gd name="connsiteX2014" fmla="*/ 4419119 w 12645183"/>
              <a:gd name="connsiteY2014" fmla="*/ 626368 h 17067437"/>
              <a:gd name="connsiteX2015" fmla="*/ 4420868 w 12645183"/>
              <a:gd name="connsiteY2015" fmla="*/ 628815 h 17067437"/>
              <a:gd name="connsiteX2016" fmla="*/ 4411074 w 12645183"/>
              <a:gd name="connsiteY2016" fmla="*/ 628233 h 17067437"/>
              <a:gd name="connsiteX2017" fmla="*/ 4278617 w 12645183"/>
              <a:gd name="connsiteY2017" fmla="*/ 643846 h 17067437"/>
              <a:gd name="connsiteX2018" fmla="*/ 4324091 w 12645183"/>
              <a:gd name="connsiteY2018" fmla="*/ 795206 h 17067437"/>
              <a:gd name="connsiteX2019" fmla="*/ 4145927 w 12645183"/>
              <a:gd name="connsiteY2019" fmla="*/ 853699 h 17067437"/>
              <a:gd name="connsiteX2020" fmla="*/ 4122840 w 12645183"/>
              <a:gd name="connsiteY2020" fmla="*/ 667034 h 17067437"/>
              <a:gd name="connsiteX2021" fmla="*/ 4278500 w 12645183"/>
              <a:gd name="connsiteY2021" fmla="*/ 643963 h 17067437"/>
              <a:gd name="connsiteX2022" fmla="*/ 4326423 w 12645183"/>
              <a:gd name="connsiteY2022" fmla="*/ 806508 h 17067437"/>
              <a:gd name="connsiteX2023" fmla="*/ 4339832 w 12645183"/>
              <a:gd name="connsiteY2023" fmla="*/ 1017759 h 17067437"/>
              <a:gd name="connsiteX2024" fmla="*/ 4127038 w 12645183"/>
              <a:gd name="connsiteY2024" fmla="*/ 1129967 h 17067437"/>
              <a:gd name="connsiteX2025" fmla="*/ 4146510 w 12645183"/>
              <a:gd name="connsiteY2025" fmla="*/ 865933 h 17067437"/>
              <a:gd name="connsiteX2026" fmla="*/ 4326539 w 12645183"/>
              <a:gd name="connsiteY2026" fmla="*/ 806625 h 17067437"/>
              <a:gd name="connsiteX2027" fmla="*/ 4339482 w 12645183"/>
              <a:gd name="connsiteY2027" fmla="*/ 1029411 h 17067437"/>
              <a:gd name="connsiteX2028" fmla="*/ 4299605 w 12645183"/>
              <a:gd name="connsiteY2028" fmla="*/ 1336790 h 17067437"/>
              <a:gd name="connsiteX2029" fmla="*/ 4024197 w 12645183"/>
              <a:gd name="connsiteY2029" fmla="*/ 1548740 h 17067437"/>
              <a:gd name="connsiteX2030" fmla="*/ 4124822 w 12645183"/>
              <a:gd name="connsiteY2030" fmla="*/ 1143600 h 17067437"/>
              <a:gd name="connsiteX2031" fmla="*/ 4339482 w 12645183"/>
              <a:gd name="connsiteY2031" fmla="*/ 1029411 h 17067437"/>
              <a:gd name="connsiteX2032" fmla="*/ 4296223 w 12645183"/>
              <a:gd name="connsiteY2032" fmla="*/ 1352870 h 17067437"/>
              <a:gd name="connsiteX2033" fmla="*/ 4141729 w 12645183"/>
              <a:gd name="connsiteY2033" fmla="*/ 1864975 h 17067437"/>
              <a:gd name="connsiteX2034" fmla="*/ 3659124 w 12645183"/>
              <a:gd name="connsiteY2034" fmla="*/ 2415414 h 17067437"/>
              <a:gd name="connsiteX2035" fmla="*/ 3775840 w 12645183"/>
              <a:gd name="connsiteY2035" fmla="*/ 2172820 h 17067437"/>
              <a:gd name="connsiteX2036" fmla="*/ 4017900 w 12645183"/>
              <a:gd name="connsiteY2036" fmla="*/ 1568781 h 17067437"/>
              <a:gd name="connsiteX2037" fmla="*/ 4296223 w 12645183"/>
              <a:gd name="connsiteY2037" fmla="*/ 1352870 h 17067437"/>
              <a:gd name="connsiteX2038" fmla="*/ 4130652 w 12645183"/>
              <a:gd name="connsiteY2038" fmla="*/ 1894221 h 17067437"/>
              <a:gd name="connsiteX2039" fmla="*/ 3951206 w 12645183"/>
              <a:gd name="connsiteY2039" fmla="*/ 2320684 h 17067437"/>
              <a:gd name="connsiteX2040" fmla="*/ 2585476 w 12645183"/>
              <a:gd name="connsiteY2040" fmla="*/ 4740801 h 17067437"/>
              <a:gd name="connsiteX2041" fmla="*/ 1858828 w 12645183"/>
              <a:gd name="connsiteY2041" fmla="*/ 5970668 h 17067437"/>
              <a:gd name="connsiteX2042" fmla="*/ 1532933 w 12645183"/>
              <a:gd name="connsiteY2042" fmla="*/ 6098724 h 17067437"/>
              <a:gd name="connsiteX2043" fmla="*/ 2436929 w 12645183"/>
              <a:gd name="connsiteY2043" fmla="*/ 4499489 h 17067437"/>
              <a:gd name="connsiteX2044" fmla="*/ 3630790 w 12645183"/>
              <a:gd name="connsiteY2044" fmla="*/ 2471927 h 17067437"/>
              <a:gd name="connsiteX2045" fmla="*/ 4130769 w 12645183"/>
              <a:gd name="connsiteY2045" fmla="*/ 1894221 h 17067437"/>
              <a:gd name="connsiteX2046" fmla="*/ 2595387 w 12645183"/>
              <a:gd name="connsiteY2046" fmla="*/ 4746861 h 17067437"/>
              <a:gd name="connsiteX2047" fmla="*/ 3961816 w 12645183"/>
              <a:gd name="connsiteY2047" fmla="*/ 2325578 h 17067437"/>
              <a:gd name="connsiteX2048" fmla="*/ 4150824 w 12645183"/>
              <a:gd name="connsiteY2048" fmla="*/ 1873714 h 17067437"/>
              <a:gd name="connsiteX2049" fmla="*/ 4188835 w 12645183"/>
              <a:gd name="connsiteY2049" fmla="*/ 1835495 h 17067437"/>
              <a:gd name="connsiteX2050" fmla="*/ 4469374 w 12645183"/>
              <a:gd name="connsiteY2050" fmla="*/ 1578918 h 17067437"/>
              <a:gd name="connsiteX2051" fmla="*/ 4227663 w 12645183"/>
              <a:gd name="connsiteY2051" fmla="*/ 2264638 h 17067437"/>
              <a:gd name="connsiteX2052" fmla="*/ 2996723 w 12645183"/>
              <a:gd name="connsiteY2052" fmla="*/ 4252350 h 17067437"/>
              <a:gd name="connsiteX2053" fmla="*/ 3007216 w 12645183"/>
              <a:gd name="connsiteY2053" fmla="*/ 4257477 h 17067437"/>
              <a:gd name="connsiteX2054" fmla="*/ 4211106 w 12645183"/>
              <a:gd name="connsiteY2054" fmla="*/ 2303672 h 17067437"/>
              <a:gd name="connsiteX2055" fmla="*/ 4137182 w 12645183"/>
              <a:gd name="connsiteY2055" fmla="*/ 2470878 h 17067437"/>
              <a:gd name="connsiteX2056" fmla="*/ 2744285 w 12645183"/>
              <a:gd name="connsiteY2056" fmla="*/ 4983280 h 17067437"/>
              <a:gd name="connsiteX2057" fmla="*/ 2324060 w 12645183"/>
              <a:gd name="connsiteY2057" fmla="*/ 5687875 h 17067437"/>
              <a:gd name="connsiteX2058" fmla="*/ 1877951 w 12645183"/>
              <a:gd name="connsiteY2058" fmla="*/ 5960765 h 17067437"/>
              <a:gd name="connsiteX2059" fmla="*/ 2595387 w 12645183"/>
              <a:gd name="connsiteY2059" fmla="*/ 4747094 h 17067437"/>
              <a:gd name="connsiteX2060" fmla="*/ 2310185 w 12645183"/>
              <a:gd name="connsiteY2060" fmla="*/ 5711529 h 17067437"/>
              <a:gd name="connsiteX2061" fmla="*/ 2038741 w 12645183"/>
              <a:gd name="connsiteY2061" fmla="*/ 6196135 h 17067437"/>
              <a:gd name="connsiteX2062" fmla="*/ 1700137 w 12645183"/>
              <a:gd name="connsiteY2062" fmla="*/ 6349125 h 17067437"/>
              <a:gd name="connsiteX2063" fmla="*/ 1868156 w 12645183"/>
              <a:gd name="connsiteY2063" fmla="*/ 5979292 h 17067437"/>
              <a:gd name="connsiteX2064" fmla="*/ 2310185 w 12645183"/>
              <a:gd name="connsiteY2064" fmla="*/ 5711529 h 17067437"/>
              <a:gd name="connsiteX2065" fmla="*/ 2332689 w 12645183"/>
              <a:gd name="connsiteY2065" fmla="*/ 5696614 h 17067437"/>
              <a:gd name="connsiteX2066" fmla="*/ 2934575 w 12645183"/>
              <a:gd name="connsiteY2066" fmla="*/ 5265141 h 17067437"/>
              <a:gd name="connsiteX2067" fmla="*/ 2788359 w 12645183"/>
              <a:gd name="connsiteY2067" fmla="*/ 5513212 h 17067437"/>
              <a:gd name="connsiteX2068" fmla="*/ 2605298 w 12645183"/>
              <a:gd name="connsiteY2068" fmla="*/ 5824203 h 17067437"/>
              <a:gd name="connsiteX2069" fmla="*/ 2058563 w 12645183"/>
              <a:gd name="connsiteY2069" fmla="*/ 6184949 h 17067437"/>
              <a:gd name="connsiteX2070" fmla="*/ 2332689 w 12645183"/>
              <a:gd name="connsiteY2070" fmla="*/ 5696730 h 17067437"/>
              <a:gd name="connsiteX2071" fmla="*/ 2590024 w 12645183"/>
              <a:gd name="connsiteY2071" fmla="*/ 5850187 h 17067437"/>
              <a:gd name="connsiteX2072" fmla="*/ 2290363 w 12645183"/>
              <a:gd name="connsiteY2072" fmla="*/ 6369982 h 17067437"/>
              <a:gd name="connsiteX2073" fmla="*/ 1865941 w 12645183"/>
              <a:gd name="connsiteY2073" fmla="*/ 6596148 h 17067437"/>
              <a:gd name="connsiteX2074" fmla="*/ 2047486 w 12645183"/>
              <a:gd name="connsiteY2074" fmla="*/ 6205922 h 17067437"/>
              <a:gd name="connsiteX2075" fmla="*/ 2590024 w 12645183"/>
              <a:gd name="connsiteY2075" fmla="*/ 5850187 h 17067437"/>
              <a:gd name="connsiteX2076" fmla="*/ 2613344 w 12645183"/>
              <a:gd name="connsiteY2076" fmla="*/ 5833525 h 17067437"/>
              <a:gd name="connsiteX2077" fmla="*/ 3167657 w 12645183"/>
              <a:gd name="connsiteY2077" fmla="*/ 5415685 h 17067437"/>
              <a:gd name="connsiteX2078" fmla="*/ 2839896 w 12645183"/>
              <a:gd name="connsiteY2078" fmla="*/ 5980573 h 17067437"/>
              <a:gd name="connsiteX2079" fmla="*/ 2311351 w 12645183"/>
              <a:gd name="connsiteY2079" fmla="*/ 6356466 h 17067437"/>
              <a:gd name="connsiteX2080" fmla="*/ 2613344 w 12645183"/>
              <a:gd name="connsiteY2080" fmla="*/ 5833525 h 17067437"/>
              <a:gd name="connsiteX2081" fmla="*/ 2824039 w 12645183"/>
              <a:gd name="connsiteY2081" fmla="*/ 6007838 h 17067437"/>
              <a:gd name="connsiteX2082" fmla="*/ 2510386 w 12645183"/>
              <a:gd name="connsiteY2082" fmla="*/ 6549656 h 17067437"/>
              <a:gd name="connsiteX2083" fmla="*/ 2066142 w 12645183"/>
              <a:gd name="connsiteY2083" fmla="*/ 6821380 h 17067437"/>
              <a:gd name="connsiteX2084" fmla="*/ 2298525 w 12645183"/>
              <a:gd name="connsiteY2084" fmla="*/ 6379537 h 17067437"/>
              <a:gd name="connsiteX2085" fmla="*/ 2824155 w 12645183"/>
              <a:gd name="connsiteY2085" fmla="*/ 6007838 h 17067437"/>
              <a:gd name="connsiteX2086" fmla="*/ 2848058 w 12645183"/>
              <a:gd name="connsiteY2086" fmla="*/ 5989661 h 17067437"/>
              <a:gd name="connsiteX2087" fmla="*/ 3409951 w 12645183"/>
              <a:gd name="connsiteY2087" fmla="*/ 5548634 h 17067437"/>
              <a:gd name="connsiteX2088" fmla="*/ 3084522 w 12645183"/>
              <a:gd name="connsiteY2088" fmla="*/ 6118532 h 17067437"/>
              <a:gd name="connsiteX2089" fmla="*/ 2532773 w 12645183"/>
              <a:gd name="connsiteY2089" fmla="*/ 6533926 h 17067437"/>
              <a:gd name="connsiteX2090" fmla="*/ 2848175 w 12645183"/>
              <a:gd name="connsiteY2090" fmla="*/ 5989661 h 17067437"/>
              <a:gd name="connsiteX2091" fmla="*/ 3069131 w 12645183"/>
              <a:gd name="connsiteY2091" fmla="*/ 6145216 h 17067437"/>
              <a:gd name="connsiteX2092" fmla="*/ 2811096 w 12645183"/>
              <a:gd name="connsiteY2092" fmla="*/ 6590671 h 17067437"/>
              <a:gd name="connsiteX2093" fmla="*/ 2727145 w 12645183"/>
              <a:gd name="connsiteY2093" fmla="*/ 6735388 h 17067437"/>
              <a:gd name="connsiteX2094" fmla="*/ 2245822 w 12645183"/>
              <a:gd name="connsiteY2094" fmla="*/ 7053372 h 17067437"/>
              <a:gd name="connsiteX2095" fmla="*/ 2519714 w 12645183"/>
              <a:gd name="connsiteY2095" fmla="*/ 6556531 h 17067437"/>
              <a:gd name="connsiteX2096" fmla="*/ 3069131 w 12645183"/>
              <a:gd name="connsiteY2096" fmla="*/ 6145099 h 17067437"/>
              <a:gd name="connsiteX2097" fmla="*/ 2821240 w 12645183"/>
              <a:gd name="connsiteY2097" fmla="*/ 6596614 h 17067437"/>
              <a:gd name="connsiteX2098" fmla="*/ 3093850 w 12645183"/>
              <a:gd name="connsiteY2098" fmla="*/ 6125756 h 17067437"/>
              <a:gd name="connsiteX2099" fmla="*/ 3659940 w 12645183"/>
              <a:gd name="connsiteY2099" fmla="*/ 5665154 h 17067437"/>
              <a:gd name="connsiteX2100" fmla="*/ 3323434 w 12645183"/>
              <a:gd name="connsiteY2100" fmla="*/ 6265114 h 17067437"/>
              <a:gd name="connsiteX2101" fmla="*/ 2750814 w 12645183"/>
              <a:gd name="connsiteY2101" fmla="*/ 6717678 h 17067437"/>
              <a:gd name="connsiteX2102" fmla="*/ 2821124 w 12645183"/>
              <a:gd name="connsiteY2102" fmla="*/ 6596497 h 17067437"/>
              <a:gd name="connsiteX2103" fmla="*/ 3306061 w 12645183"/>
              <a:gd name="connsiteY2103" fmla="*/ 6295759 h 17067437"/>
              <a:gd name="connsiteX2104" fmla="*/ 2962909 w 12645183"/>
              <a:gd name="connsiteY2104" fmla="*/ 6889545 h 17067437"/>
              <a:gd name="connsiteX2105" fmla="*/ 2433081 w 12645183"/>
              <a:gd name="connsiteY2105" fmla="*/ 7272312 h 17067437"/>
              <a:gd name="connsiteX2106" fmla="*/ 2735773 w 12645183"/>
              <a:gd name="connsiteY2106" fmla="*/ 6743778 h 17067437"/>
              <a:gd name="connsiteX2107" fmla="*/ 3305944 w 12645183"/>
              <a:gd name="connsiteY2107" fmla="*/ 6295759 h 17067437"/>
              <a:gd name="connsiteX2108" fmla="*/ 3331713 w 12645183"/>
              <a:gd name="connsiteY2108" fmla="*/ 6274669 h 17067437"/>
              <a:gd name="connsiteX2109" fmla="*/ 3903633 w 12645183"/>
              <a:gd name="connsiteY2109" fmla="*/ 5792277 h 17067437"/>
              <a:gd name="connsiteX2110" fmla="*/ 3581585 w 12645183"/>
              <a:gd name="connsiteY2110" fmla="*/ 6377789 h 17067437"/>
              <a:gd name="connsiteX2111" fmla="*/ 2988211 w 12645183"/>
              <a:gd name="connsiteY2111" fmla="*/ 6869503 h 17067437"/>
              <a:gd name="connsiteX2112" fmla="*/ 3331596 w 12645183"/>
              <a:gd name="connsiteY2112" fmla="*/ 6274669 h 17067437"/>
              <a:gd name="connsiteX2113" fmla="*/ 3563279 w 12645183"/>
              <a:gd name="connsiteY2113" fmla="*/ 6410298 h 17067437"/>
              <a:gd name="connsiteX2114" fmla="*/ 3211032 w 12645183"/>
              <a:gd name="connsiteY2114" fmla="*/ 7024125 h 17067437"/>
              <a:gd name="connsiteX2115" fmla="*/ 2629201 w 12645183"/>
              <a:gd name="connsiteY2115" fmla="*/ 7478203 h 17067437"/>
              <a:gd name="connsiteX2116" fmla="*/ 2970837 w 12645183"/>
              <a:gd name="connsiteY2116" fmla="*/ 6899215 h 17067437"/>
              <a:gd name="connsiteX2117" fmla="*/ 3563279 w 12645183"/>
              <a:gd name="connsiteY2117" fmla="*/ 6410182 h 17067437"/>
              <a:gd name="connsiteX2118" fmla="*/ 3588931 w 12645183"/>
              <a:gd name="connsiteY2118" fmla="*/ 6388393 h 17067437"/>
              <a:gd name="connsiteX2119" fmla="*/ 3989567 w 12645183"/>
              <a:gd name="connsiteY2119" fmla="*/ 6040814 h 17067437"/>
              <a:gd name="connsiteX2120" fmla="*/ 3666470 w 12645183"/>
              <a:gd name="connsiteY2120" fmla="*/ 6633433 h 17067437"/>
              <a:gd name="connsiteX2121" fmla="*/ 3645948 w 12645183"/>
              <a:gd name="connsiteY2121" fmla="*/ 6651495 h 17067437"/>
              <a:gd name="connsiteX2122" fmla="*/ 3237384 w 12645183"/>
              <a:gd name="connsiteY2122" fmla="*/ 7002103 h 17067437"/>
              <a:gd name="connsiteX2123" fmla="*/ 3588815 w 12645183"/>
              <a:gd name="connsiteY2123" fmla="*/ 6388393 h 17067437"/>
              <a:gd name="connsiteX2124" fmla="*/ 3649913 w 12645183"/>
              <a:gd name="connsiteY2124" fmla="*/ 6663496 h 17067437"/>
              <a:gd name="connsiteX2125" fmla="*/ 3304662 w 12645183"/>
              <a:gd name="connsiteY2125" fmla="*/ 7280702 h 17067437"/>
              <a:gd name="connsiteX2126" fmla="*/ 2840129 w 12645183"/>
              <a:gd name="connsiteY2126" fmla="*/ 7663236 h 17067437"/>
              <a:gd name="connsiteX2127" fmla="*/ 3220127 w 12645183"/>
              <a:gd name="connsiteY2127" fmla="*/ 7031698 h 17067437"/>
              <a:gd name="connsiteX2128" fmla="*/ 3650029 w 12645183"/>
              <a:gd name="connsiteY2128" fmla="*/ 6663379 h 17067437"/>
              <a:gd name="connsiteX2129" fmla="*/ 3675798 w 12645183"/>
              <a:gd name="connsiteY2129" fmla="*/ 6640891 h 17067437"/>
              <a:gd name="connsiteX2130" fmla="*/ 4257513 w 12645183"/>
              <a:gd name="connsiteY2130" fmla="*/ 6122144 h 17067437"/>
              <a:gd name="connsiteX2131" fmla="*/ 3939079 w 12645183"/>
              <a:gd name="connsiteY2131" fmla="*/ 6717561 h 17067437"/>
              <a:gd name="connsiteX2132" fmla="*/ 3330780 w 12645183"/>
              <a:gd name="connsiteY2132" fmla="*/ 7258213 h 17067437"/>
              <a:gd name="connsiteX2133" fmla="*/ 3675798 w 12645183"/>
              <a:gd name="connsiteY2133" fmla="*/ 6640891 h 17067437"/>
              <a:gd name="connsiteX2134" fmla="*/ 3707863 w 12645183"/>
              <a:gd name="connsiteY2134" fmla="*/ 6941512 h 17067437"/>
              <a:gd name="connsiteX2135" fmla="*/ 3922405 w 12645183"/>
              <a:gd name="connsiteY2135" fmla="*/ 6748206 h 17067437"/>
              <a:gd name="connsiteX2136" fmla="*/ 3573190 w 12645183"/>
              <a:gd name="connsiteY2136" fmla="*/ 7377413 h 17067437"/>
              <a:gd name="connsiteX2137" fmla="*/ 2959061 w 12645183"/>
              <a:gd name="connsiteY2137" fmla="*/ 7910724 h 17067437"/>
              <a:gd name="connsiteX2138" fmla="*/ 3313990 w 12645183"/>
              <a:gd name="connsiteY2138" fmla="*/ 7287809 h 17067437"/>
              <a:gd name="connsiteX2139" fmla="*/ 3707746 w 12645183"/>
              <a:gd name="connsiteY2139" fmla="*/ 6941512 h 17067437"/>
              <a:gd name="connsiteX2140" fmla="*/ 3948640 w 12645183"/>
              <a:gd name="connsiteY2140" fmla="*/ 6724552 h 17067437"/>
              <a:gd name="connsiteX2141" fmla="*/ 4534553 w 12645183"/>
              <a:gd name="connsiteY2141" fmla="*/ 6186114 h 17067437"/>
              <a:gd name="connsiteX2142" fmla="*/ 4227080 w 12645183"/>
              <a:gd name="connsiteY2142" fmla="*/ 6774073 h 17067437"/>
              <a:gd name="connsiteX2143" fmla="*/ 3600475 w 12645183"/>
              <a:gd name="connsiteY2143" fmla="*/ 7352711 h 17067437"/>
              <a:gd name="connsiteX2144" fmla="*/ 3948524 w 12645183"/>
              <a:gd name="connsiteY2144" fmla="*/ 6724552 h 17067437"/>
              <a:gd name="connsiteX2145" fmla="*/ 4208541 w 12645183"/>
              <a:gd name="connsiteY2145" fmla="*/ 6809146 h 17067437"/>
              <a:gd name="connsiteX2146" fmla="*/ 3890457 w 12645183"/>
              <a:gd name="connsiteY2146" fmla="*/ 7390347 h 17067437"/>
              <a:gd name="connsiteX2147" fmla="*/ 3792747 w 12645183"/>
              <a:gd name="connsiteY2147" fmla="*/ 7481115 h 17067437"/>
              <a:gd name="connsiteX2148" fmla="*/ 3234119 w 12645183"/>
              <a:gd name="connsiteY2148" fmla="*/ 7987977 h 17067437"/>
              <a:gd name="connsiteX2149" fmla="*/ 3580652 w 12645183"/>
              <a:gd name="connsiteY2149" fmla="*/ 7388250 h 17067437"/>
              <a:gd name="connsiteX2150" fmla="*/ 4208541 w 12645183"/>
              <a:gd name="connsiteY2150" fmla="*/ 6809262 h 17067437"/>
              <a:gd name="connsiteX2151" fmla="*/ 4235009 w 12645183"/>
              <a:gd name="connsiteY2151" fmla="*/ 6784443 h 17067437"/>
              <a:gd name="connsiteX2152" fmla="*/ 4816840 w 12645183"/>
              <a:gd name="connsiteY2152" fmla="*/ 6234703 h 17067437"/>
              <a:gd name="connsiteX2153" fmla="*/ 4540849 w 12645183"/>
              <a:gd name="connsiteY2153" fmla="*/ 6777336 h 17067437"/>
              <a:gd name="connsiteX2154" fmla="*/ 3918208 w 12645183"/>
              <a:gd name="connsiteY2154" fmla="*/ 7364480 h 17067437"/>
              <a:gd name="connsiteX2155" fmla="*/ 4234892 w 12645183"/>
              <a:gd name="connsiteY2155" fmla="*/ 6784443 h 17067437"/>
              <a:gd name="connsiteX2156" fmla="*/ 4524409 w 12645183"/>
              <a:gd name="connsiteY2156" fmla="*/ 6809146 h 17067437"/>
              <a:gd name="connsiteX2157" fmla="*/ 4192333 w 12645183"/>
              <a:gd name="connsiteY2157" fmla="*/ 7429265 h 17067437"/>
              <a:gd name="connsiteX2158" fmla="*/ 3863756 w 12645183"/>
              <a:gd name="connsiteY2158" fmla="*/ 7744218 h 17067437"/>
              <a:gd name="connsiteX2159" fmla="*/ 3501481 w 12645183"/>
              <a:gd name="connsiteY2159" fmla="*/ 8086087 h 17067437"/>
              <a:gd name="connsiteX2160" fmla="*/ 3899785 w 12645183"/>
              <a:gd name="connsiteY2160" fmla="*/ 7397688 h 17067437"/>
              <a:gd name="connsiteX2161" fmla="*/ 4524409 w 12645183"/>
              <a:gd name="connsiteY2161" fmla="*/ 6809146 h 17067437"/>
              <a:gd name="connsiteX2162" fmla="*/ 4550410 w 12645183"/>
              <a:gd name="connsiteY2162" fmla="*/ 6784443 h 17067437"/>
              <a:gd name="connsiteX2163" fmla="*/ 5117083 w 12645183"/>
              <a:gd name="connsiteY2163" fmla="*/ 6241927 h 17067437"/>
              <a:gd name="connsiteX2164" fmla="*/ 4843075 w 12645183"/>
              <a:gd name="connsiteY2164" fmla="*/ 6798193 h 17067437"/>
              <a:gd name="connsiteX2165" fmla="*/ 4220667 w 12645183"/>
              <a:gd name="connsiteY2165" fmla="*/ 7402115 h 17067437"/>
              <a:gd name="connsiteX2166" fmla="*/ 4550527 w 12645183"/>
              <a:gd name="connsiteY2166" fmla="*/ 6784443 h 17067437"/>
              <a:gd name="connsiteX2167" fmla="*/ 4826751 w 12645183"/>
              <a:gd name="connsiteY2167" fmla="*/ 6830236 h 17067437"/>
              <a:gd name="connsiteX2168" fmla="*/ 4510067 w 12645183"/>
              <a:gd name="connsiteY2168" fmla="*/ 7437071 h 17067437"/>
              <a:gd name="connsiteX2169" fmla="*/ 3801492 w 12645183"/>
              <a:gd name="connsiteY2169" fmla="*/ 8135608 h 17067437"/>
              <a:gd name="connsiteX2170" fmla="*/ 4201661 w 12645183"/>
              <a:gd name="connsiteY2170" fmla="*/ 7436489 h 17067437"/>
              <a:gd name="connsiteX2171" fmla="*/ 4826868 w 12645183"/>
              <a:gd name="connsiteY2171" fmla="*/ 6830236 h 17067437"/>
              <a:gd name="connsiteX2172" fmla="*/ 4852520 w 12645183"/>
              <a:gd name="connsiteY2172" fmla="*/ 6805184 h 17067437"/>
              <a:gd name="connsiteX2173" fmla="*/ 5145301 w 12645183"/>
              <a:gd name="connsiteY2173" fmla="*/ 6519011 h 17067437"/>
              <a:gd name="connsiteX2174" fmla="*/ 5096329 w 12645183"/>
              <a:gd name="connsiteY2174" fmla="*/ 6696937 h 17067437"/>
              <a:gd name="connsiteX2175" fmla="*/ 5107523 w 12645183"/>
              <a:gd name="connsiteY2175" fmla="*/ 6699967 h 17067437"/>
              <a:gd name="connsiteX2176" fmla="*/ 5161858 w 12645183"/>
              <a:gd name="connsiteY2176" fmla="*/ 6502582 h 17067437"/>
              <a:gd name="connsiteX2177" fmla="*/ 5406833 w 12645183"/>
              <a:gd name="connsiteY2177" fmla="*/ 6262201 h 17067437"/>
              <a:gd name="connsiteX2178" fmla="*/ 5151247 w 12645183"/>
              <a:gd name="connsiteY2178" fmla="*/ 6799008 h 17067437"/>
              <a:gd name="connsiteX2179" fmla="*/ 4538167 w 12645183"/>
              <a:gd name="connsiteY2179" fmla="*/ 7408990 h 17067437"/>
              <a:gd name="connsiteX2180" fmla="*/ 4852403 w 12645183"/>
              <a:gd name="connsiteY2180" fmla="*/ 6805068 h 17067437"/>
              <a:gd name="connsiteX2181" fmla="*/ 5135390 w 12645183"/>
              <a:gd name="connsiteY2181" fmla="*/ 6831634 h 17067437"/>
              <a:gd name="connsiteX2182" fmla="*/ 4837478 w 12645183"/>
              <a:gd name="connsiteY2182" fmla="*/ 7419710 h 17067437"/>
              <a:gd name="connsiteX2183" fmla="*/ 4130186 w 12645183"/>
              <a:gd name="connsiteY2183" fmla="*/ 8138171 h 17067437"/>
              <a:gd name="connsiteX2184" fmla="*/ 4519161 w 12645183"/>
              <a:gd name="connsiteY2184" fmla="*/ 7444645 h 17067437"/>
              <a:gd name="connsiteX2185" fmla="*/ 5135390 w 12645183"/>
              <a:gd name="connsiteY2185" fmla="*/ 6831517 h 17067437"/>
              <a:gd name="connsiteX2186" fmla="*/ 5156844 w 12645183"/>
              <a:gd name="connsiteY2186" fmla="*/ 6810195 h 17067437"/>
              <a:gd name="connsiteX2187" fmla="*/ 5565525 w 12645183"/>
              <a:gd name="connsiteY2187" fmla="*/ 6402025 h 17067437"/>
              <a:gd name="connsiteX2188" fmla="*/ 5467931 w 12645183"/>
              <a:gd name="connsiteY2188" fmla="*/ 6767548 h 17067437"/>
              <a:gd name="connsiteX2189" fmla="*/ 5458137 w 12645183"/>
              <a:gd name="connsiteY2189" fmla="*/ 6788405 h 17067437"/>
              <a:gd name="connsiteX2190" fmla="*/ 4861731 w 12645183"/>
              <a:gd name="connsiteY2190" fmla="*/ 7395124 h 17067437"/>
              <a:gd name="connsiteX2191" fmla="*/ 5156844 w 12645183"/>
              <a:gd name="connsiteY2191" fmla="*/ 6810195 h 17067437"/>
              <a:gd name="connsiteX2192" fmla="*/ 5442746 w 12645183"/>
              <a:gd name="connsiteY2192" fmla="*/ 6820564 h 17067437"/>
              <a:gd name="connsiteX2193" fmla="*/ 5167804 w 12645183"/>
              <a:gd name="connsiteY2193" fmla="*/ 7382889 h 17067437"/>
              <a:gd name="connsiteX2194" fmla="*/ 4480217 w 12645183"/>
              <a:gd name="connsiteY2194" fmla="*/ 8098671 h 17067437"/>
              <a:gd name="connsiteX2195" fmla="*/ 4843191 w 12645183"/>
              <a:gd name="connsiteY2195" fmla="*/ 7430430 h 17067437"/>
              <a:gd name="connsiteX2196" fmla="*/ 5442629 w 12645183"/>
              <a:gd name="connsiteY2196" fmla="*/ 6820564 h 17067437"/>
              <a:gd name="connsiteX2197" fmla="*/ 5452190 w 12645183"/>
              <a:gd name="connsiteY2197" fmla="*/ 6827905 h 17067437"/>
              <a:gd name="connsiteX2198" fmla="*/ 5396339 w 12645183"/>
              <a:gd name="connsiteY2198" fmla="*/ 7046031 h 17067437"/>
              <a:gd name="connsiteX2199" fmla="*/ 5407649 w 12645183"/>
              <a:gd name="connsiteY2199" fmla="*/ 7048944 h 17067437"/>
              <a:gd name="connsiteX2200" fmla="*/ 5474694 w 12645183"/>
              <a:gd name="connsiteY2200" fmla="*/ 6788289 h 17067437"/>
              <a:gd name="connsiteX2201" fmla="*/ 5948321 w 12645183"/>
              <a:gd name="connsiteY2201" fmla="*/ 6306246 h 17067437"/>
              <a:gd name="connsiteX2202" fmla="*/ 5976421 w 12645183"/>
              <a:gd name="connsiteY2202" fmla="*/ 6277699 h 17067437"/>
              <a:gd name="connsiteX2203" fmla="*/ 5962663 w 12645183"/>
              <a:gd name="connsiteY2203" fmla="*/ 6329666 h 17067437"/>
              <a:gd name="connsiteX2204" fmla="*/ 5773538 w 12645183"/>
              <a:gd name="connsiteY2204" fmla="*/ 6755197 h 17067437"/>
              <a:gd name="connsiteX2205" fmla="*/ 5195205 w 12645183"/>
              <a:gd name="connsiteY2205" fmla="*/ 7354808 h 17067437"/>
              <a:gd name="connsiteX2206" fmla="*/ 5452307 w 12645183"/>
              <a:gd name="connsiteY2206" fmla="*/ 6828138 h 17067437"/>
              <a:gd name="connsiteX2207" fmla="*/ 5758964 w 12645183"/>
              <a:gd name="connsiteY2207" fmla="*/ 6786774 h 17067437"/>
              <a:gd name="connsiteX2208" fmla="*/ 5508974 w 12645183"/>
              <a:gd name="connsiteY2208" fmla="*/ 7318920 h 17067437"/>
              <a:gd name="connsiteX2209" fmla="*/ 4846223 w 12645183"/>
              <a:gd name="connsiteY2209" fmla="*/ 8022584 h 17067437"/>
              <a:gd name="connsiteX2210" fmla="*/ 5177482 w 12645183"/>
              <a:gd name="connsiteY2210" fmla="*/ 7389764 h 17067437"/>
              <a:gd name="connsiteX2211" fmla="*/ 5758964 w 12645183"/>
              <a:gd name="connsiteY2211" fmla="*/ 6786774 h 17067437"/>
              <a:gd name="connsiteX2212" fmla="*/ 5783100 w 12645183"/>
              <a:gd name="connsiteY2212" fmla="*/ 6761722 h 17067437"/>
              <a:gd name="connsiteX2213" fmla="*/ 5874747 w 12645183"/>
              <a:gd name="connsiteY2213" fmla="*/ 6666759 h 17067437"/>
              <a:gd name="connsiteX2214" fmla="*/ 5784382 w 12645183"/>
              <a:gd name="connsiteY2214" fmla="*/ 7028086 h 17067437"/>
              <a:gd name="connsiteX2215" fmla="*/ 5535326 w 12645183"/>
              <a:gd name="connsiteY2215" fmla="*/ 7290955 h 17067437"/>
              <a:gd name="connsiteX2216" fmla="*/ 5783100 w 12645183"/>
              <a:gd name="connsiteY2216" fmla="*/ 6761722 h 17067437"/>
              <a:gd name="connsiteX2217" fmla="*/ 5778902 w 12645183"/>
              <a:gd name="connsiteY2217" fmla="*/ 7050924 h 17067437"/>
              <a:gd name="connsiteX2218" fmla="*/ 5696233 w 12645183"/>
              <a:gd name="connsiteY2218" fmla="*/ 7395240 h 17067437"/>
              <a:gd name="connsiteX2219" fmla="*/ 5703112 w 12645183"/>
              <a:gd name="connsiteY2219" fmla="*/ 7396872 h 17067437"/>
              <a:gd name="connsiteX2220" fmla="*/ 5222606 w 12645183"/>
              <a:gd name="connsiteY2220" fmla="*/ 7915851 h 17067437"/>
              <a:gd name="connsiteX2221" fmla="*/ 5518769 w 12645183"/>
              <a:gd name="connsiteY2221" fmla="*/ 7325445 h 17067437"/>
              <a:gd name="connsiteX2222" fmla="*/ 5778902 w 12645183"/>
              <a:gd name="connsiteY2222" fmla="*/ 7050924 h 17067437"/>
              <a:gd name="connsiteX2223" fmla="*/ 5794993 w 12645183"/>
              <a:gd name="connsiteY2223" fmla="*/ 7033912 h 17067437"/>
              <a:gd name="connsiteX2224" fmla="*/ 6076231 w 12645183"/>
              <a:gd name="connsiteY2224" fmla="*/ 6737952 h 17067437"/>
              <a:gd name="connsiteX2225" fmla="*/ 5852360 w 12645183"/>
              <a:gd name="connsiteY2225" fmla="*/ 7236540 h 17067437"/>
              <a:gd name="connsiteX2226" fmla="*/ 5709409 w 12645183"/>
              <a:gd name="connsiteY2226" fmla="*/ 7389997 h 17067437"/>
              <a:gd name="connsiteX2227" fmla="*/ 5794993 w 12645183"/>
              <a:gd name="connsiteY2227" fmla="*/ 7033796 h 17067437"/>
              <a:gd name="connsiteX2228" fmla="*/ 6099667 w 12645183"/>
              <a:gd name="connsiteY2228" fmla="*/ 6713250 h 17067437"/>
              <a:gd name="connsiteX2229" fmla="*/ 6282262 w 12645183"/>
              <a:gd name="connsiteY2229" fmla="*/ 6521575 h 17067437"/>
              <a:gd name="connsiteX2230" fmla="*/ 6197727 w 12645183"/>
              <a:gd name="connsiteY2230" fmla="*/ 6867056 h 17067437"/>
              <a:gd name="connsiteX2231" fmla="*/ 5877778 w 12645183"/>
              <a:gd name="connsiteY2231" fmla="*/ 7209275 h 17067437"/>
              <a:gd name="connsiteX2232" fmla="*/ 6099667 w 12645183"/>
              <a:gd name="connsiteY2232" fmla="*/ 6713250 h 17067437"/>
              <a:gd name="connsiteX2233" fmla="*/ 6192130 w 12645183"/>
              <a:gd name="connsiteY2233" fmla="*/ 6890010 h 17067437"/>
              <a:gd name="connsiteX2234" fmla="*/ 6112260 w 12645183"/>
              <a:gd name="connsiteY2234" fmla="*/ 7229316 h 17067437"/>
              <a:gd name="connsiteX2235" fmla="*/ 5601787 w 12645183"/>
              <a:gd name="connsiteY2235" fmla="*/ 7787447 h 17067437"/>
              <a:gd name="connsiteX2236" fmla="*/ 5862037 w 12645183"/>
              <a:gd name="connsiteY2236" fmla="*/ 7243299 h 17067437"/>
              <a:gd name="connsiteX2237" fmla="*/ 6192130 w 12645183"/>
              <a:gd name="connsiteY2237" fmla="*/ 6890010 h 17067437"/>
              <a:gd name="connsiteX2238" fmla="*/ 6208455 w 12645183"/>
              <a:gd name="connsiteY2238" fmla="*/ 6872532 h 17067437"/>
              <a:gd name="connsiteX2239" fmla="*/ 6391632 w 12645183"/>
              <a:gd name="connsiteY2239" fmla="*/ 6677245 h 17067437"/>
              <a:gd name="connsiteX2240" fmla="*/ 6192481 w 12645183"/>
              <a:gd name="connsiteY2240" fmla="*/ 7142043 h 17067437"/>
              <a:gd name="connsiteX2241" fmla="*/ 6128234 w 12645183"/>
              <a:gd name="connsiteY2241" fmla="*/ 7211838 h 17067437"/>
              <a:gd name="connsiteX2242" fmla="*/ 6208338 w 12645183"/>
              <a:gd name="connsiteY2242" fmla="*/ 6872532 h 17067437"/>
              <a:gd name="connsiteX2243" fmla="*/ 6178022 w 12645183"/>
              <a:gd name="connsiteY2243" fmla="*/ 7175018 h 17067437"/>
              <a:gd name="connsiteX2244" fmla="*/ 6093021 w 12645183"/>
              <a:gd name="connsiteY2244" fmla="*/ 7365411 h 17067437"/>
              <a:gd name="connsiteX2245" fmla="*/ 6123104 w 12645183"/>
              <a:gd name="connsiteY2245" fmla="*/ 7234793 h 17067437"/>
              <a:gd name="connsiteX2246" fmla="*/ 6178138 w 12645183"/>
              <a:gd name="connsiteY2246" fmla="*/ 7175018 h 17067437"/>
              <a:gd name="connsiteX2247" fmla="*/ 6307797 w 12645183"/>
              <a:gd name="connsiteY2247" fmla="*/ 7555223 h 17067437"/>
              <a:gd name="connsiteX2248" fmla="*/ 6079612 w 12645183"/>
              <a:gd name="connsiteY2248" fmla="*/ 8050432 h 17067437"/>
              <a:gd name="connsiteX2249" fmla="*/ 5283005 w 12645183"/>
              <a:gd name="connsiteY2249" fmla="*/ 8983639 h 17067437"/>
              <a:gd name="connsiteX2250" fmla="*/ 5422224 w 12645183"/>
              <a:gd name="connsiteY2250" fmla="*/ 8738015 h 17067437"/>
              <a:gd name="connsiteX2251" fmla="*/ 5663935 w 12645183"/>
              <a:gd name="connsiteY2251" fmla="*/ 8284171 h 17067437"/>
              <a:gd name="connsiteX2252" fmla="*/ 6307914 w 12645183"/>
              <a:gd name="connsiteY2252" fmla="*/ 7555223 h 17067437"/>
              <a:gd name="connsiteX2253" fmla="*/ 8263170 w 12645183"/>
              <a:gd name="connsiteY2253" fmla="*/ 4189080 h 17067437"/>
              <a:gd name="connsiteX2254" fmla="*/ 8676981 w 12645183"/>
              <a:gd name="connsiteY2254" fmla="*/ 3032038 h 17067437"/>
              <a:gd name="connsiteX2255" fmla="*/ 8495786 w 12645183"/>
              <a:gd name="connsiteY2255" fmla="*/ 4108099 h 17067437"/>
              <a:gd name="connsiteX2256" fmla="*/ 7732992 w 12645183"/>
              <a:gd name="connsiteY2256" fmla="*/ 6810195 h 17067437"/>
              <a:gd name="connsiteX2257" fmla="*/ 7518683 w 12645183"/>
              <a:gd name="connsiteY2257" fmla="*/ 7409922 h 17067437"/>
              <a:gd name="connsiteX2258" fmla="*/ 8018311 w 12645183"/>
              <a:gd name="connsiteY2258" fmla="*/ 5103644 h 17067437"/>
              <a:gd name="connsiteX2259" fmla="*/ 8216647 w 12645183"/>
              <a:gd name="connsiteY2259" fmla="*/ 4351043 h 17067437"/>
              <a:gd name="connsiteX2260" fmla="*/ 8263170 w 12645183"/>
              <a:gd name="connsiteY2260" fmla="*/ 4188963 h 17067437"/>
              <a:gd name="connsiteX2261" fmla="*/ 4507501 w 12645183"/>
              <a:gd name="connsiteY2261" fmla="*/ 12869810 h 17067437"/>
              <a:gd name="connsiteX2262" fmla="*/ 4464477 w 12645183"/>
              <a:gd name="connsiteY2262" fmla="*/ 12992854 h 17067437"/>
              <a:gd name="connsiteX2263" fmla="*/ 4464010 w 12645183"/>
              <a:gd name="connsiteY2263" fmla="*/ 12992156 h 17067437"/>
              <a:gd name="connsiteX2264" fmla="*/ 4512049 w 12645183"/>
              <a:gd name="connsiteY2264" fmla="*/ 12830076 h 17067437"/>
              <a:gd name="connsiteX2265" fmla="*/ 4620720 w 12645183"/>
              <a:gd name="connsiteY2265" fmla="*/ 12849069 h 17067437"/>
              <a:gd name="connsiteX2266" fmla="*/ 5244410 w 12645183"/>
              <a:gd name="connsiteY2266" fmla="*/ 12594707 h 17067437"/>
              <a:gd name="connsiteX2267" fmla="*/ 7110817 w 12645183"/>
              <a:gd name="connsiteY2267" fmla="*/ 10360904 h 17067437"/>
              <a:gd name="connsiteX2268" fmla="*/ 8028922 w 12645183"/>
              <a:gd name="connsiteY2268" fmla="*/ 8333808 h 17067437"/>
              <a:gd name="connsiteX2269" fmla="*/ 7854023 w 12645183"/>
              <a:gd name="connsiteY2269" fmla="*/ 9449369 h 17067437"/>
              <a:gd name="connsiteX2270" fmla="*/ 5386895 w 12645183"/>
              <a:gd name="connsiteY2270" fmla="*/ 12835437 h 17067437"/>
              <a:gd name="connsiteX2271" fmla="*/ 4496775 w 12645183"/>
              <a:gd name="connsiteY2271" fmla="*/ 13033171 h 17067437"/>
              <a:gd name="connsiteX2272" fmla="*/ 4472871 w 12645183"/>
              <a:gd name="connsiteY2272" fmla="*/ 13004856 h 17067437"/>
              <a:gd name="connsiteX2273" fmla="*/ 4518462 w 12645183"/>
              <a:gd name="connsiteY2273" fmla="*/ 12873888 h 17067437"/>
              <a:gd name="connsiteX2274" fmla="*/ 4507501 w 12645183"/>
              <a:gd name="connsiteY2274" fmla="*/ 12869810 h 17067437"/>
              <a:gd name="connsiteX2275" fmla="*/ 5237997 w 12645183"/>
              <a:gd name="connsiteY2275" fmla="*/ 12585034 h 17067437"/>
              <a:gd name="connsiteX2276" fmla="*/ 4515547 w 12645183"/>
              <a:gd name="connsiteY2276" fmla="*/ 12819241 h 17067437"/>
              <a:gd name="connsiteX2277" fmla="*/ 4608360 w 12645183"/>
              <a:gd name="connsiteY2277" fmla="*/ 12574665 h 17067437"/>
              <a:gd name="connsiteX2278" fmla="*/ 5095629 w 12645183"/>
              <a:gd name="connsiteY2278" fmla="*/ 12344305 h 17067437"/>
              <a:gd name="connsiteX2279" fmla="*/ 6900006 w 12645183"/>
              <a:gd name="connsiteY2279" fmla="*/ 10157810 h 17067437"/>
              <a:gd name="connsiteX2280" fmla="*/ 7642278 w 12645183"/>
              <a:gd name="connsiteY2280" fmla="*/ 8588287 h 17067437"/>
              <a:gd name="connsiteX2281" fmla="*/ 7495829 w 12645183"/>
              <a:gd name="connsiteY2281" fmla="*/ 9489685 h 17067437"/>
              <a:gd name="connsiteX2282" fmla="*/ 7507372 w 12645183"/>
              <a:gd name="connsiteY2282" fmla="*/ 9491549 h 17067437"/>
              <a:gd name="connsiteX2283" fmla="*/ 7662333 w 12645183"/>
              <a:gd name="connsiteY2283" fmla="*/ 8539000 h 17067437"/>
              <a:gd name="connsiteX2284" fmla="*/ 8182366 w 12645183"/>
              <a:gd name="connsiteY2284" fmla="*/ 7110816 h 17067437"/>
              <a:gd name="connsiteX2285" fmla="*/ 8310392 w 12645183"/>
              <a:gd name="connsiteY2285" fmla="*/ 6708006 h 17067437"/>
              <a:gd name="connsiteX2286" fmla="*/ 8038016 w 12645183"/>
              <a:gd name="connsiteY2286" fmla="*/ 8277646 h 17067437"/>
              <a:gd name="connsiteX2287" fmla="*/ 5237997 w 12645183"/>
              <a:gd name="connsiteY2287" fmla="*/ 12584919 h 17067437"/>
              <a:gd name="connsiteX2288" fmla="*/ 4504820 w 12645183"/>
              <a:gd name="connsiteY2288" fmla="*/ 12814696 h 17067437"/>
              <a:gd name="connsiteX2289" fmla="*/ 4484882 w 12645183"/>
              <a:gd name="connsiteY2289" fmla="*/ 12803626 h 17067437"/>
              <a:gd name="connsiteX2290" fmla="*/ 4557290 w 12645183"/>
              <a:gd name="connsiteY2290" fmla="*/ 12581190 h 17067437"/>
              <a:gd name="connsiteX2291" fmla="*/ 4594835 w 12645183"/>
              <a:gd name="connsiteY2291" fmla="*/ 12576995 h 17067437"/>
              <a:gd name="connsiteX2292" fmla="*/ 4504936 w 12645183"/>
              <a:gd name="connsiteY2292" fmla="*/ 12814813 h 17067437"/>
              <a:gd name="connsiteX2293" fmla="*/ 7651023 w 12645183"/>
              <a:gd name="connsiteY2293" fmla="*/ 8535853 h 17067437"/>
              <a:gd name="connsiteX2294" fmla="*/ 6889745 w 12645183"/>
              <a:gd name="connsiteY2294" fmla="*/ 10152217 h 17067437"/>
              <a:gd name="connsiteX2295" fmla="*/ 5089100 w 12645183"/>
              <a:gd name="connsiteY2295" fmla="*/ 12334633 h 17067437"/>
              <a:gd name="connsiteX2296" fmla="*/ 4613374 w 12645183"/>
              <a:gd name="connsiteY2296" fmla="*/ 12562547 h 17067437"/>
              <a:gd name="connsiteX2297" fmla="*/ 4656049 w 12645183"/>
              <a:gd name="connsiteY2297" fmla="*/ 12464903 h 17067437"/>
              <a:gd name="connsiteX2298" fmla="*/ 4645439 w 12645183"/>
              <a:gd name="connsiteY2298" fmla="*/ 12460126 h 17067437"/>
              <a:gd name="connsiteX2299" fmla="*/ 4599732 w 12645183"/>
              <a:gd name="connsiteY2299" fmla="*/ 12564993 h 17067437"/>
              <a:gd name="connsiteX2300" fmla="*/ 4561371 w 12645183"/>
              <a:gd name="connsiteY2300" fmla="*/ 12569771 h 17067437"/>
              <a:gd name="connsiteX2301" fmla="*/ 4702223 w 12645183"/>
              <a:gd name="connsiteY2301" fmla="*/ 12240136 h 17067437"/>
              <a:gd name="connsiteX2302" fmla="*/ 4946848 w 12645183"/>
              <a:gd name="connsiteY2302" fmla="*/ 12093904 h 17067437"/>
              <a:gd name="connsiteX2303" fmla="*/ 6689077 w 12645183"/>
              <a:gd name="connsiteY2303" fmla="*/ 9954833 h 17067437"/>
              <a:gd name="connsiteX2304" fmla="*/ 7251436 w 12645183"/>
              <a:gd name="connsiteY2304" fmla="*/ 8813986 h 17067437"/>
              <a:gd name="connsiteX2305" fmla="*/ 7195819 w 12645183"/>
              <a:gd name="connsiteY2305" fmla="*/ 9140708 h 17067437"/>
              <a:gd name="connsiteX2306" fmla="*/ 7207362 w 12645183"/>
              <a:gd name="connsiteY2306" fmla="*/ 9142689 h 17067437"/>
              <a:gd name="connsiteX2307" fmla="*/ 7270909 w 12645183"/>
              <a:gd name="connsiteY2307" fmla="*/ 8770058 h 17067437"/>
              <a:gd name="connsiteX2308" fmla="*/ 7893783 w 12645183"/>
              <a:gd name="connsiteY2308" fmla="*/ 7166629 h 17067437"/>
              <a:gd name="connsiteX2309" fmla="*/ 7651023 w 12645183"/>
              <a:gd name="connsiteY2309" fmla="*/ 8535970 h 17067437"/>
              <a:gd name="connsiteX2310" fmla="*/ 4548778 w 12645183"/>
              <a:gd name="connsiteY2310" fmla="*/ 12570469 h 17067437"/>
              <a:gd name="connsiteX2311" fmla="*/ 4502255 w 12645183"/>
              <a:gd name="connsiteY2311" fmla="*/ 12569071 h 17067437"/>
              <a:gd name="connsiteX2312" fmla="*/ 4609526 w 12645183"/>
              <a:gd name="connsiteY2312" fmla="*/ 12280568 h 17067437"/>
              <a:gd name="connsiteX2313" fmla="*/ 4685316 w 12645183"/>
              <a:gd name="connsiteY2313" fmla="*/ 12248177 h 17067437"/>
              <a:gd name="connsiteX2314" fmla="*/ 4548661 w 12645183"/>
              <a:gd name="connsiteY2314" fmla="*/ 12570469 h 17067437"/>
              <a:gd name="connsiteX2315" fmla="*/ 7259598 w 12645183"/>
              <a:gd name="connsiteY2315" fmla="*/ 8766562 h 17067437"/>
              <a:gd name="connsiteX2316" fmla="*/ 6678816 w 12645183"/>
              <a:gd name="connsiteY2316" fmla="*/ 9949239 h 17067437"/>
              <a:gd name="connsiteX2317" fmla="*/ 4940202 w 12645183"/>
              <a:gd name="connsiteY2317" fmla="*/ 12084232 h 17067437"/>
              <a:gd name="connsiteX2318" fmla="*/ 4710501 w 12645183"/>
              <a:gd name="connsiteY2318" fmla="*/ 12222541 h 17067437"/>
              <a:gd name="connsiteX2319" fmla="*/ 4793753 w 12645183"/>
              <a:gd name="connsiteY2319" fmla="*/ 12055802 h 17067437"/>
              <a:gd name="connsiteX2320" fmla="*/ 4783376 w 12645183"/>
              <a:gd name="connsiteY2320" fmla="*/ 12050441 h 17067437"/>
              <a:gd name="connsiteX2321" fmla="*/ 4693594 w 12645183"/>
              <a:gd name="connsiteY2321" fmla="*/ 12230932 h 17067437"/>
              <a:gd name="connsiteX2322" fmla="*/ 4616056 w 12645183"/>
              <a:gd name="connsiteY2322" fmla="*/ 12265188 h 17067437"/>
              <a:gd name="connsiteX2323" fmla="*/ 4836662 w 12645183"/>
              <a:gd name="connsiteY2323" fmla="*/ 11815538 h 17067437"/>
              <a:gd name="connsiteX2324" fmla="*/ 6478032 w 12645183"/>
              <a:gd name="connsiteY2324" fmla="*/ 9751854 h 17067437"/>
              <a:gd name="connsiteX2325" fmla="*/ 7481254 w 12645183"/>
              <a:gd name="connsiteY2325" fmla="*/ 7542288 h 17067437"/>
              <a:gd name="connsiteX2326" fmla="*/ 7259482 w 12645183"/>
              <a:gd name="connsiteY2326" fmla="*/ 8766562 h 17067437"/>
              <a:gd name="connsiteX2327" fmla="*/ 4601131 w 12645183"/>
              <a:gd name="connsiteY2327" fmla="*/ 12270781 h 17067437"/>
              <a:gd name="connsiteX2328" fmla="*/ 4520444 w 12645183"/>
              <a:gd name="connsiteY2328" fmla="*/ 12295250 h 17067437"/>
              <a:gd name="connsiteX2329" fmla="*/ 4684266 w 12645183"/>
              <a:gd name="connsiteY2329" fmla="*/ 11918775 h 17067437"/>
              <a:gd name="connsiteX2330" fmla="*/ 4798184 w 12645183"/>
              <a:gd name="connsiteY2330" fmla="*/ 11843269 h 17067437"/>
              <a:gd name="connsiteX2331" fmla="*/ 4815208 w 12645183"/>
              <a:gd name="connsiteY2331" fmla="*/ 11831035 h 17067437"/>
              <a:gd name="connsiteX2332" fmla="*/ 4601131 w 12645183"/>
              <a:gd name="connsiteY2332" fmla="*/ 12270781 h 17067437"/>
              <a:gd name="connsiteX2333" fmla="*/ 6468004 w 12645183"/>
              <a:gd name="connsiteY2333" fmla="*/ 9746145 h 17067437"/>
              <a:gd name="connsiteX2334" fmla="*/ 4850071 w 12645183"/>
              <a:gd name="connsiteY2334" fmla="*/ 11791419 h 17067437"/>
              <a:gd name="connsiteX2335" fmla="*/ 4931574 w 12645183"/>
              <a:gd name="connsiteY2335" fmla="*/ 11646584 h 17067437"/>
              <a:gd name="connsiteX2336" fmla="*/ 4921430 w 12645183"/>
              <a:gd name="connsiteY2336" fmla="*/ 11640758 h 17067437"/>
              <a:gd name="connsiteX2337" fmla="*/ 4827800 w 12645183"/>
              <a:gd name="connsiteY2337" fmla="*/ 11807614 h 17067437"/>
              <a:gd name="connsiteX2338" fmla="*/ 4791421 w 12645183"/>
              <a:gd name="connsiteY2338" fmla="*/ 11833831 h 17067437"/>
              <a:gd name="connsiteX2339" fmla="*/ 4693944 w 12645183"/>
              <a:gd name="connsiteY2339" fmla="*/ 11898966 h 17067437"/>
              <a:gd name="connsiteX2340" fmla="*/ 5069278 w 12645183"/>
              <a:gd name="connsiteY2340" fmla="*/ 11237366 h 17067437"/>
              <a:gd name="connsiteX2341" fmla="*/ 5064847 w 12645183"/>
              <a:gd name="connsiteY2341" fmla="*/ 11234570 h 17067437"/>
              <a:gd name="connsiteX2342" fmla="*/ 7070124 w 12645183"/>
              <a:gd name="connsiteY2342" fmla="*/ 7856892 h 17067437"/>
              <a:gd name="connsiteX2343" fmla="*/ 6895808 w 12645183"/>
              <a:gd name="connsiteY2343" fmla="*/ 8791498 h 17067437"/>
              <a:gd name="connsiteX2344" fmla="*/ 6907235 w 12645183"/>
              <a:gd name="connsiteY2344" fmla="*/ 8793595 h 17067437"/>
              <a:gd name="connsiteX2345" fmla="*/ 7092395 w 12645183"/>
              <a:gd name="connsiteY2345" fmla="*/ 7802594 h 17067437"/>
              <a:gd name="connsiteX2346" fmla="*/ 7524513 w 12645183"/>
              <a:gd name="connsiteY2346" fmla="*/ 6665826 h 17067437"/>
              <a:gd name="connsiteX2347" fmla="*/ 7940423 w 12645183"/>
              <a:gd name="connsiteY2347" fmla="*/ 5373854 h 17067437"/>
              <a:gd name="connsiteX2348" fmla="*/ 7494080 w 12645183"/>
              <a:gd name="connsiteY2348" fmla="*/ 7475174 h 17067437"/>
              <a:gd name="connsiteX2349" fmla="*/ 6467772 w 12645183"/>
              <a:gd name="connsiteY2349" fmla="*/ 9746262 h 17067437"/>
              <a:gd name="connsiteX2350" fmla="*/ 5197421 w 12645183"/>
              <a:gd name="connsiteY2350" fmla="*/ 10821507 h 17067437"/>
              <a:gd name="connsiteX2351" fmla="*/ 4796319 w 12645183"/>
              <a:gd name="connsiteY2351" fmla="*/ 11463997 h 17067437"/>
              <a:gd name="connsiteX2352" fmla="*/ 4642641 w 12645183"/>
              <a:gd name="connsiteY2352" fmla="*/ 11583430 h 17067437"/>
              <a:gd name="connsiteX2353" fmla="*/ 4591103 w 12645183"/>
              <a:gd name="connsiteY2353" fmla="*/ 11619668 h 17067437"/>
              <a:gd name="connsiteX2354" fmla="*/ 5114052 w 12645183"/>
              <a:gd name="connsiteY2354" fmla="*/ 10752294 h 17067437"/>
              <a:gd name="connsiteX2355" fmla="*/ 6056059 w 12645183"/>
              <a:gd name="connsiteY2355" fmla="*/ 9346132 h 17067437"/>
              <a:gd name="connsiteX2356" fmla="*/ 6655613 w 12645183"/>
              <a:gd name="connsiteY2356" fmla="*/ 8135724 h 17067437"/>
              <a:gd name="connsiteX2357" fmla="*/ 6595914 w 12645183"/>
              <a:gd name="connsiteY2357" fmla="*/ 8442521 h 17067437"/>
              <a:gd name="connsiteX2358" fmla="*/ 6607341 w 12645183"/>
              <a:gd name="connsiteY2358" fmla="*/ 8444735 h 17067437"/>
              <a:gd name="connsiteX2359" fmla="*/ 6676951 w 12645183"/>
              <a:gd name="connsiteY2359" fmla="*/ 8087835 h 17067437"/>
              <a:gd name="connsiteX2360" fmla="*/ 7305422 w 12645183"/>
              <a:gd name="connsiteY2360" fmla="*/ 6517729 h 17067437"/>
              <a:gd name="connsiteX2361" fmla="*/ 7415492 w 12645183"/>
              <a:gd name="connsiteY2361" fmla="*/ 6205922 h 17067437"/>
              <a:gd name="connsiteX2362" fmla="*/ 7081435 w 12645183"/>
              <a:gd name="connsiteY2362" fmla="*/ 7799448 h 17067437"/>
              <a:gd name="connsiteX2363" fmla="*/ 4820688 w 12645183"/>
              <a:gd name="connsiteY2363" fmla="*/ 11444073 h 17067437"/>
              <a:gd name="connsiteX2364" fmla="*/ 5207215 w 12645183"/>
              <a:gd name="connsiteY2364" fmla="*/ 10828148 h 17067437"/>
              <a:gd name="connsiteX2365" fmla="*/ 5197537 w 12645183"/>
              <a:gd name="connsiteY2365" fmla="*/ 10821623 h 17067437"/>
              <a:gd name="connsiteX2366" fmla="*/ 5045258 w 12645183"/>
              <a:gd name="connsiteY2366" fmla="*/ 11254029 h 17067437"/>
              <a:gd name="connsiteX2367" fmla="*/ 4674122 w 12645183"/>
              <a:gd name="connsiteY2367" fmla="*/ 11911317 h 17067437"/>
              <a:gd name="connsiteX2368" fmla="*/ 4544580 w 12645183"/>
              <a:gd name="connsiteY2368" fmla="*/ 11982511 h 17067437"/>
              <a:gd name="connsiteX2369" fmla="*/ 4804247 w 12645183"/>
              <a:gd name="connsiteY2369" fmla="*/ 11472504 h 17067437"/>
              <a:gd name="connsiteX2370" fmla="*/ 5045258 w 12645183"/>
              <a:gd name="connsiteY2370" fmla="*/ 11254029 h 17067437"/>
              <a:gd name="connsiteX2371" fmla="*/ 8209301 w 12645183"/>
              <a:gd name="connsiteY2371" fmla="*/ 4334147 h 17067437"/>
              <a:gd name="connsiteX2372" fmla="*/ 8005252 w 12645183"/>
              <a:gd name="connsiteY2372" fmla="*/ 5107839 h 17067437"/>
              <a:gd name="connsiteX2373" fmla="*/ 7513785 w 12645183"/>
              <a:gd name="connsiteY2373" fmla="*/ 6661864 h 17067437"/>
              <a:gd name="connsiteX2374" fmla="*/ 7104172 w 12645183"/>
              <a:gd name="connsiteY2374" fmla="*/ 7743635 h 17067437"/>
              <a:gd name="connsiteX2375" fmla="*/ 7451055 w 12645183"/>
              <a:gd name="connsiteY2375" fmla="*/ 6102220 h 17067437"/>
              <a:gd name="connsiteX2376" fmla="*/ 8090952 w 12645183"/>
              <a:gd name="connsiteY2376" fmla="*/ 3893935 h 17067437"/>
              <a:gd name="connsiteX2377" fmla="*/ 8166276 w 12645183"/>
              <a:gd name="connsiteY2377" fmla="*/ 3546706 h 17067437"/>
              <a:gd name="connsiteX2378" fmla="*/ 8475963 w 12645183"/>
              <a:gd name="connsiteY2378" fmla="*/ 2852014 h 17067437"/>
              <a:gd name="connsiteX2379" fmla="*/ 8209534 w 12645183"/>
              <a:gd name="connsiteY2379" fmla="*/ 4334031 h 17067437"/>
              <a:gd name="connsiteX2380" fmla="*/ 8079526 w 12645183"/>
              <a:gd name="connsiteY2380" fmla="*/ 3891372 h 17067437"/>
              <a:gd name="connsiteX2381" fmla="*/ 7477406 w 12645183"/>
              <a:gd name="connsiteY2381" fmla="*/ 5987914 h 17067437"/>
              <a:gd name="connsiteX2382" fmla="*/ 7998139 w 12645183"/>
              <a:gd name="connsiteY2382" fmla="*/ 4041799 h 17067437"/>
              <a:gd name="connsiteX2383" fmla="*/ 8138291 w 12645183"/>
              <a:gd name="connsiteY2383" fmla="*/ 3623842 h 17067437"/>
              <a:gd name="connsiteX2384" fmla="*/ 8079526 w 12645183"/>
              <a:gd name="connsiteY2384" fmla="*/ 3891372 h 17067437"/>
              <a:gd name="connsiteX2385" fmla="*/ 7987062 w 12645183"/>
              <a:gd name="connsiteY2385" fmla="*/ 4038303 h 17067437"/>
              <a:gd name="connsiteX2386" fmla="*/ 7439861 w 12645183"/>
              <a:gd name="connsiteY2386" fmla="*/ 6099074 h 17067437"/>
              <a:gd name="connsiteX2387" fmla="*/ 7294461 w 12645183"/>
              <a:gd name="connsiteY2387" fmla="*/ 6513651 h 17067437"/>
              <a:gd name="connsiteX2388" fmla="*/ 6687329 w 12645183"/>
              <a:gd name="connsiteY2388" fmla="*/ 8035867 h 17067437"/>
              <a:gd name="connsiteX2389" fmla="*/ 6981159 w 12645183"/>
              <a:gd name="connsiteY2389" fmla="*/ 6648931 h 17067437"/>
              <a:gd name="connsiteX2390" fmla="*/ 7086098 w 12645183"/>
              <a:gd name="connsiteY2390" fmla="*/ 6369516 h 17067437"/>
              <a:gd name="connsiteX2391" fmla="*/ 8010032 w 12645183"/>
              <a:gd name="connsiteY2391" fmla="*/ 3175940 h 17067437"/>
              <a:gd name="connsiteX2392" fmla="*/ 8268417 w 12645183"/>
              <a:gd name="connsiteY2392" fmla="*/ 2698208 h 17067437"/>
              <a:gd name="connsiteX2393" fmla="*/ 8154849 w 12645183"/>
              <a:gd name="connsiteY2393" fmla="*/ 3543910 h 17067437"/>
              <a:gd name="connsiteX2394" fmla="*/ 7987179 w 12645183"/>
              <a:gd name="connsiteY2394" fmla="*/ 4038303 h 17067437"/>
              <a:gd name="connsiteX2395" fmla="*/ 7075138 w 12645183"/>
              <a:gd name="connsiteY2395" fmla="*/ 6365438 h 17067437"/>
              <a:gd name="connsiteX2396" fmla="*/ 6999698 w 12645183"/>
              <a:gd name="connsiteY2396" fmla="*/ 6567367 h 17067437"/>
              <a:gd name="connsiteX2397" fmla="*/ 7991727 w 12645183"/>
              <a:gd name="connsiteY2397" fmla="*/ 3217770 h 17067437"/>
              <a:gd name="connsiteX2398" fmla="*/ 7075138 w 12645183"/>
              <a:gd name="connsiteY2398" fmla="*/ 6365554 h 17067437"/>
              <a:gd name="connsiteX2399" fmla="*/ 4440457 w 12645183"/>
              <a:gd name="connsiteY2399" fmla="*/ 11323358 h 17067437"/>
              <a:gd name="connsiteX2400" fmla="*/ 5001767 w 12645183"/>
              <a:gd name="connsiteY2400" fmla="*/ 10433729 h 17067437"/>
              <a:gd name="connsiteX2401" fmla="*/ 5373836 w 12645183"/>
              <a:gd name="connsiteY2401" fmla="*/ 9922556 h 17067437"/>
              <a:gd name="connsiteX2402" fmla="*/ 5620443 w 12645183"/>
              <a:gd name="connsiteY2402" fmla="*/ 9599913 h 17067437"/>
              <a:gd name="connsiteX2403" fmla="*/ 5611232 w 12645183"/>
              <a:gd name="connsiteY2403" fmla="*/ 9592805 h 17067437"/>
              <a:gd name="connsiteX2404" fmla="*/ 5465716 w 12645183"/>
              <a:gd name="connsiteY2404" fmla="*/ 9782033 h 17067437"/>
              <a:gd name="connsiteX2405" fmla="*/ 5844897 w 12645183"/>
              <a:gd name="connsiteY2405" fmla="*/ 9143038 h 17067437"/>
              <a:gd name="connsiteX2406" fmla="*/ 6952242 w 12645183"/>
              <a:gd name="connsiteY2406" fmla="*/ 6723736 h 17067437"/>
              <a:gd name="connsiteX2407" fmla="*/ 6665874 w 12645183"/>
              <a:gd name="connsiteY2407" fmla="*/ 8083990 h 17067437"/>
              <a:gd name="connsiteX2408" fmla="*/ 6045915 w 12645183"/>
              <a:gd name="connsiteY2408" fmla="*/ 9340190 h 17067437"/>
              <a:gd name="connsiteX2409" fmla="*/ 5180747 w 12645183"/>
              <a:gd name="connsiteY2409" fmla="*/ 10653835 h 17067437"/>
              <a:gd name="connsiteX2410" fmla="*/ 5344919 w 12645183"/>
              <a:gd name="connsiteY2410" fmla="*/ 10418581 h 17067437"/>
              <a:gd name="connsiteX2411" fmla="*/ 5335358 w 12645183"/>
              <a:gd name="connsiteY2411" fmla="*/ 10411823 h 17067437"/>
              <a:gd name="connsiteX2412" fmla="*/ 5105423 w 12645183"/>
              <a:gd name="connsiteY2412" fmla="*/ 10744255 h 17067437"/>
              <a:gd name="connsiteX2413" fmla="*/ 4690213 w 12645183"/>
              <a:gd name="connsiteY2413" fmla="*/ 11172465 h 17067437"/>
              <a:gd name="connsiteX2414" fmla="*/ 5482623 w 12645183"/>
              <a:gd name="connsiteY2414" fmla="*/ 10009247 h 17067437"/>
              <a:gd name="connsiteX2415" fmla="*/ 5473295 w 12645183"/>
              <a:gd name="connsiteY2415" fmla="*/ 10002255 h 17067437"/>
              <a:gd name="connsiteX2416" fmla="*/ 4662229 w 12645183"/>
              <a:gd name="connsiteY2416" fmla="*/ 11196817 h 17067437"/>
              <a:gd name="connsiteX2417" fmla="*/ 4493743 w 12645183"/>
              <a:gd name="connsiteY2417" fmla="*/ 11332796 h 17067437"/>
              <a:gd name="connsiteX2418" fmla="*/ 4401862 w 12645183"/>
              <a:gd name="connsiteY2418" fmla="*/ 11397581 h 17067437"/>
              <a:gd name="connsiteX2419" fmla="*/ 4440340 w 12645183"/>
              <a:gd name="connsiteY2419" fmla="*/ 11323358 h 17067437"/>
              <a:gd name="connsiteX2420" fmla="*/ 4500739 w 12645183"/>
              <a:gd name="connsiteY2420" fmla="*/ 11342118 h 17067437"/>
              <a:gd name="connsiteX2421" fmla="*/ 4643923 w 12645183"/>
              <a:gd name="connsiteY2421" fmla="*/ 11228045 h 17067437"/>
              <a:gd name="connsiteX2422" fmla="*/ 4446054 w 12645183"/>
              <a:gd name="connsiteY2422" fmla="*/ 11598228 h 17067437"/>
              <a:gd name="connsiteX2423" fmla="*/ 4382740 w 12645183"/>
              <a:gd name="connsiteY2423" fmla="*/ 11739567 h 17067437"/>
              <a:gd name="connsiteX2424" fmla="*/ 4249467 w 12645183"/>
              <a:gd name="connsiteY2424" fmla="*/ 11775105 h 17067437"/>
              <a:gd name="connsiteX2425" fmla="*/ 4391252 w 12645183"/>
              <a:gd name="connsiteY2425" fmla="*/ 11418671 h 17067437"/>
              <a:gd name="connsiteX2426" fmla="*/ 4500739 w 12645183"/>
              <a:gd name="connsiteY2426" fmla="*/ 11342118 h 17067437"/>
              <a:gd name="connsiteX2427" fmla="*/ 4456548 w 12645183"/>
              <a:gd name="connsiteY2427" fmla="*/ 11603239 h 17067437"/>
              <a:gd name="connsiteX2428" fmla="*/ 4671324 w 12645183"/>
              <a:gd name="connsiteY2428" fmla="*/ 11204275 h 17067437"/>
              <a:gd name="connsiteX2429" fmla="*/ 5053770 w 12645183"/>
              <a:gd name="connsiteY2429" fmla="*/ 10821391 h 17067437"/>
              <a:gd name="connsiteX2430" fmla="*/ 4571281 w 12645183"/>
              <a:gd name="connsiteY2430" fmla="*/ 11632602 h 17067437"/>
              <a:gd name="connsiteX2431" fmla="*/ 4398248 w 12645183"/>
              <a:gd name="connsiteY2431" fmla="*/ 11732460 h 17067437"/>
              <a:gd name="connsiteX2432" fmla="*/ 4456548 w 12645183"/>
              <a:gd name="connsiteY2432" fmla="*/ 11603122 h 17067437"/>
              <a:gd name="connsiteX2433" fmla="*/ 4560788 w 12645183"/>
              <a:gd name="connsiteY2433" fmla="*/ 11653692 h 17067437"/>
              <a:gd name="connsiteX2434" fmla="*/ 4396382 w 12645183"/>
              <a:gd name="connsiteY2434" fmla="*/ 12034478 h 17067437"/>
              <a:gd name="connsiteX2435" fmla="*/ 4301470 w 12645183"/>
              <a:gd name="connsiteY2435" fmla="*/ 12032615 h 17067437"/>
              <a:gd name="connsiteX2436" fmla="*/ 4391485 w 12645183"/>
              <a:gd name="connsiteY2436" fmla="*/ 11748655 h 17067437"/>
              <a:gd name="connsiteX2437" fmla="*/ 4560788 w 12645183"/>
              <a:gd name="connsiteY2437" fmla="*/ 11653692 h 17067437"/>
              <a:gd name="connsiteX2438" fmla="*/ 4466808 w 12645183"/>
              <a:gd name="connsiteY2438" fmla="*/ 11884750 h 17067437"/>
              <a:gd name="connsiteX2439" fmla="*/ 4580260 w 12645183"/>
              <a:gd name="connsiteY2439" fmla="*/ 11640758 h 17067437"/>
              <a:gd name="connsiteX2440" fmla="*/ 4649403 w 12645183"/>
              <a:gd name="connsiteY2440" fmla="*/ 11592519 h 17067437"/>
              <a:gd name="connsiteX2441" fmla="*/ 4780111 w 12645183"/>
              <a:gd name="connsiteY2441" fmla="*/ 11492196 h 17067437"/>
              <a:gd name="connsiteX2442" fmla="*/ 4529422 w 12645183"/>
              <a:gd name="connsiteY2442" fmla="*/ 11989268 h 17067437"/>
              <a:gd name="connsiteX2443" fmla="*/ 4410374 w 12645183"/>
              <a:gd name="connsiteY2443" fmla="*/ 12031450 h 17067437"/>
              <a:gd name="connsiteX2444" fmla="*/ 4466692 w 12645183"/>
              <a:gd name="connsiteY2444" fmla="*/ 11884750 h 17067437"/>
              <a:gd name="connsiteX2445" fmla="*/ 4522543 w 12645183"/>
              <a:gd name="connsiteY2445" fmla="*/ 12005348 h 17067437"/>
              <a:gd name="connsiteX2446" fmla="*/ 4415621 w 12645183"/>
              <a:gd name="connsiteY2446" fmla="*/ 12302707 h 17067437"/>
              <a:gd name="connsiteX2447" fmla="*/ 4348810 w 12645183"/>
              <a:gd name="connsiteY2447" fmla="*/ 12277772 h 17067437"/>
              <a:gd name="connsiteX2448" fmla="*/ 4405943 w 12645183"/>
              <a:gd name="connsiteY2448" fmla="*/ 12044615 h 17067437"/>
              <a:gd name="connsiteX2449" fmla="*/ 4522543 w 12645183"/>
              <a:gd name="connsiteY2449" fmla="*/ 12005348 h 17067437"/>
              <a:gd name="connsiteX2450" fmla="*/ 4470540 w 12645183"/>
              <a:gd name="connsiteY2450" fmla="*/ 12168127 h 17067437"/>
              <a:gd name="connsiteX2451" fmla="*/ 4537235 w 12645183"/>
              <a:gd name="connsiteY2451" fmla="*/ 11998824 h 17067437"/>
              <a:gd name="connsiteX2452" fmla="*/ 4664561 w 12645183"/>
              <a:gd name="connsiteY2452" fmla="*/ 11930427 h 17067437"/>
              <a:gd name="connsiteX2453" fmla="*/ 4506336 w 12645183"/>
              <a:gd name="connsiteY2453" fmla="*/ 12297814 h 17067437"/>
              <a:gd name="connsiteX2454" fmla="*/ 4427165 w 12645183"/>
              <a:gd name="connsiteY2454" fmla="*/ 12303872 h 17067437"/>
              <a:gd name="connsiteX2455" fmla="*/ 4470540 w 12645183"/>
              <a:gd name="connsiteY2455" fmla="*/ 12168127 h 17067437"/>
              <a:gd name="connsiteX2456" fmla="*/ 4443955 w 12645183"/>
              <a:gd name="connsiteY2456" fmla="*/ 12316690 h 17067437"/>
              <a:gd name="connsiteX2457" fmla="*/ 4501438 w 12645183"/>
              <a:gd name="connsiteY2457" fmla="*/ 12311098 h 17067437"/>
              <a:gd name="connsiteX2458" fmla="*/ 4455965 w 12645183"/>
              <a:gd name="connsiteY2458" fmla="*/ 12450455 h 17067437"/>
              <a:gd name="connsiteX2459" fmla="*/ 4431012 w 12645183"/>
              <a:gd name="connsiteY2459" fmla="*/ 12546934 h 17067437"/>
              <a:gd name="connsiteX2460" fmla="*/ 4397548 w 12645183"/>
              <a:gd name="connsiteY2460" fmla="*/ 12521415 h 17067437"/>
              <a:gd name="connsiteX2461" fmla="*/ 4387287 w 12645183"/>
              <a:gd name="connsiteY2461" fmla="*/ 12509646 h 17067437"/>
              <a:gd name="connsiteX2462" fmla="*/ 4423783 w 12645183"/>
              <a:gd name="connsiteY2462" fmla="*/ 12315874 h 17067437"/>
              <a:gd name="connsiteX2463" fmla="*/ 4443838 w 12645183"/>
              <a:gd name="connsiteY2463" fmla="*/ 12316690 h 17067437"/>
              <a:gd name="connsiteX2464" fmla="*/ 4515431 w 12645183"/>
              <a:gd name="connsiteY2464" fmla="*/ 12308650 h 17067437"/>
              <a:gd name="connsiteX2465" fmla="*/ 4594601 w 12645183"/>
              <a:gd name="connsiteY2465" fmla="*/ 12285929 h 17067437"/>
              <a:gd name="connsiteX2466" fmla="*/ 4490595 w 12645183"/>
              <a:gd name="connsiteY2466" fmla="*/ 12567091 h 17067437"/>
              <a:gd name="connsiteX2467" fmla="*/ 4441973 w 12645183"/>
              <a:gd name="connsiteY2467" fmla="*/ 12552643 h 17067437"/>
              <a:gd name="connsiteX2468" fmla="*/ 4515431 w 12645183"/>
              <a:gd name="connsiteY2468" fmla="*/ 12308766 h 17067437"/>
              <a:gd name="connsiteX2469" fmla="*/ 4487330 w 12645183"/>
              <a:gd name="connsiteY2469" fmla="*/ 12577927 h 17067437"/>
              <a:gd name="connsiteX2470" fmla="*/ 4444771 w 12645183"/>
              <a:gd name="connsiteY2470" fmla="*/ 12739423 h 17067437"/>
              <a:gd name="connsiteX2471" fmla="*/ 4439874 w 12645183"/>
              <a:gd name="connsiteY2471" fmla="*/ 12763660 h 17067437"/>
              <a:gd name="connsiteX2472" fmla="*/ 4414805 w 12645183"/>
              <a:gd name="connsiteY2472" fmla="*/ 12724277 h 17067437"/>
              <a:gd name="connsiteX2473" fmla="*/ 4439174 w 12645183"/>
              <a:gd name="connsiteY2473" fmla="*/ 12563712 h 17067437"/>
              <a:gd name="connsiteX2474" fmla="*/ 4487213 w 12645183"/>
              <a:gd name="connsiteY2474" fmla="*/ 12577927 h 17067437"/>
              <a:gd name="connsiteX2475" fmla="*/ 4456198 w 12645183"/>
              <a:gd name="connsiteY2475" fmla="*/ 12741871 h 17067437"/>
              <a:gd name="connsiteX2476" fmla="*/ 4499106 w 12645183"/>
              <a:gd name="connsiteY2476" fmla="*/ 12579442 h 17067437"/>
              <a:gd name="connsiteX2477" fmla="*/ 4533853 w 12645183"/>
              <a:gd name="connsiteY2477" fmla="*/ 12581656 h 17067437"/>
              <a:gd name="connsiteX2478" fmla="*/ 4544813 w 12645183"/>
              <a:gd name="connsiteY2478" fmla="*/ 12581306 h 17067437"/>
              <a:gd name="connsiteX2479" fmla="*/ 4474854 w 12645183"/>
              <a:gd name="connsiteY2479" fmla="*/ 12796635 h 17067437"/>
              <a:gd name="connsiteX2480" fmla="*/ 4452000 w 12645183"/>
              <a:gd name="connsiteY2480" fmla="*/ 12777292 h 17067437"/>
              <a:gd name="connsiteX2481" fmla="*/ 4449668 w 12645183"/>
              <a:gd name="connsiteY2481" fmla="*/ 12774729 h 17067437"/>
              <a:gd name="connsiteX2482" fmla="*/ 4456198 w 12645183"/>
              <a:gd name="connsiteY2482" fmla="*/ 12741871 h 17067437"/>
              <a:gd name="connsiteX2483" fmla="*/ 4446870 w 12645183"/>
              <a:gd name="connsiteY2483" fmla="*/ 12788362 h 17067437"/>
              <a:gd name="connsiteX2484" fmla="*/ 4471589 w 12645183"/>
              <a:gd name="connsiteY2484" fmla="*/ 12808404 h 17067437"/>
              <a:gd name="connsiteX2485" fmla="*/ 4439757 w 12645183"/>
              <a:gd name="connsiteY2485" fmla="*/ 12944033 h 17067437"/>
              <a:gd name="connsiteX2486" fmla="*/ 4430196 w 12645183"/>
              <a:gd name="connsiteY2486" fmla="*/ 12916068 h 17067437"/>
              <a:gd name="connsiteX2487" fmla="*/ 4446870 w 12645183"/>
              <a:gd name="connsiteY2487" fmla="*/ 12788479 h 17067437"/>
              <a:gd name="connsiteX2488" fmla="*/ 4481616 w 12645183"/>
              <a:gd name="connsiteY2488" fmla="*/ 12814929 h 17067437"/>
              <a:gd name="connsiteX2489" fmla="*/ 4501089 w 12645183"/>
              <a:gd name="connsiteY2489" fmla="*/ 12825298 h 17067437"/>
              <a:gd name="connsiteX2490" fmla="*/ 4455498 w 12645183"/>
              <a:gd name="connsiteY2490" fmla="*/ 12977707 h 17067437"/>
              <a:gd name="connsiteX2491" fmla="*/ 4447570 w 12645183"/>
              <a:gd name="connsiteY2491" fmla="*/ 12962909 h 17067437"/>
              <a:gd name="connsiteX2492" fmla="*/ 4481500 w 12645183"/>
              <a:gd name="connsiteY2492" fmla="*/ 12815046 h 17067437"/>
              <a:gd name="connsiteX2493" fmla="*/ 4451417 w 12645183"/>
              <a:gd name="connsiteY2493" fmla="*/ 12993670 h 17067437"/>
              <a:gd name="connsiteX2494" fmla="*/ 4432995 w 12645183"/>
              <a:gd name="connsiteY2494" fmla="*/ 13070340 h 17067437"/>
              <a:gd name="connsiteX2495" fmla="*/ 4432412 w 12645183"/>
              <a:gd name="connsiteY2495" fmla="*/ 13064514 h 17067437"/>
              <a:gd name="connsiteX2496" fmla="*/ 4444422 w 12645183"/>
              <a:gd name="connsiteY2496" fmla="*/ 12981087 h 17067437"/>
              <a:gd name="connsiteX2497" fmla="*/ 4451417 w 12645183"/>
              <a:gd name="connsiteY2497" fmla="*/ 12993670 h 17067437"/>
              <a:gd name="connsiteX2498" fmla="*/ 4415971 w 12645183"/>
              <a:gd name="connsiteY2498" fmla="*/ 13239994 h 17067437"/>
              <a:gd name="connsiteX2499" fmla="*/ 4545396 w 12645183"/>
              <a:gd name="connsiteY2499" fmla="*/ 13553316 h 17067437"/>
              <a:gd name="connsiteX2500" fmla="*/ 4846690 w 12645183"/>
              <a:gd name="connsiteY2500" fmla="*/ 13654687 h 17067437"/>
              <a:gd name="connsiteX2501" fmla="*/ 5690520 w 12645183"/>
              <a:gd name="connsiteY2501" fmla="*/ 13345910 h 17067437"/>
              <a:gd name="connsiteX2502" fmla="*/ 7742786 w 12645183"/>
              <a:gd name="connsiteY2502" fmla="*/ 10970536 h 17067437"/>
              <a:gd name="connsiteX2503" fmla="*/ 8588249 w 12645183"/>
              <a:gd name="connsiteY2503" fmla="*/ 9107034 h 17067437"/>
              <a:gd name="connsiteX2504" fmla="*/ 8447747 w 12645183"/>
              <a:gd name="connsiteY2504" fmla="*/ 10139400 h 17067437"/>
              <a:gd name="connsiteX2505" fmla="*/ 7943104 w 12645183"/>
              <a:gd name="connsiteY2505" fmla="*/ 11168386 h 17067437"/>
              <a:gd name="connsiteX2506" fmla="*/ 5833121 w 12645183"/>
              <a:gd name="connsiteY2506" fmla="*/ 13586524 h 17067437"/>
              <a:gd name="connsiteX2507" fmla="*/ 4563819 w 12645183"/>
              <a:gd name="connsiteY2507" fmla="*/ 13802202 h 17067437"/>
              <a:gd name="connsiteX2508" fmla="*/ 4416088 w 12645183"/>
              <a:gd name="connsiteY2508" fmla="*/ 13240110 h 17067437"/>
              <a:gd name="connsiteX2509" fmla="*/ 8791832 w 12645183"/>
              <a:gd name="connsiteY2509" fmla="*/ 7710660 h 17067437"/>
              <a:gd name="connsiteX2510" fmla="*/ 8595478 w 12645183"/>
              <a:gd name="connsiteY2510" fmla="*/ 9054367 h 17067437"/>
              <a:gd name="connsiteX2511" fmla="*/ 7732526 w 12645183"/>
              <a:gd name="connsiteY2511" fmla="*/ 10964827 h 17067437"/>
              <a:gd name="connsiteX2512" fmla="*/ 5684340 w 12645183"/>
              <a:gd name="connsiteY2512" fmla="*/ 13336006 h 17067437"/>
              <a:gd name="connsiteX2513" fmla="*/ 4553442 w 12645183"/>
              <a:gd name="connsiteY2513" fmla="*/ 13544809 h 17067437"/>
              <a:gd name="connsiteX2514" fmla="*/ 4425416 w 12645183"/>
              <a:gd name="connsiteY2514" fmla="*/ 13172411 h 17067437"/>
              <a:gd name="connsiteX2515" fmla="*/ 4427281 w 12645183"/>
              <a:gd name="connsiteY2515" fmla="*/ 13160993 h 17067437"/>
              <a:gd name="connsiteX2516" fmla="*/ 4433811 w 12645183"/>
              <a:gd name="connsiteY2516" fmla="*/ 13135707 h 17067437"/>
              <a:gd name="connsiteX2517" fmla="*/ 4522660 w 12645183"/>
              <a:gd name="connsiteY2517" fmla="*/ 13297204 h 17067437"/>
              <a:gd name="connsiteX2518" fmla="*/ 4778829 w 12645183"/>
              <a:gd name="connsiteY2518" fmla="*/ 13386575 h 17067437"/>
              <a:gd name="connsiteX2519" fmla="*/ 5541855 w 12645183"/>
              <a:gd name="connsiteY2519" fmla="*/ 13095625 h 17067437"/>
              <a:gd name="connsiteX2520" fmla="*/ 7532208 w 12645183"/>
              <a:gd name="connsiteY2520" fmla="*/ 10767325 h 17067437"/>
              <a:gd name="connsiteX2521" fmla="*/ 8220028 w 12645183"/>
              <a:gd name="connsiteY2521" fmla="*/ 9311992 h 17067437"/>
              <a:gd name="connsiteX2522" fmla="*/ 8095733 w 12645183"/>
              <a:gd name="connsiteY2522" fmla="*/ 10187756 h 17067437"/>
              <a:gd name="connsiteX2523" fmla="*/ 8107276 w 12645183"/>
              <a:gd name="connsiteY2523" fmla="*/ 10189386 h 17067437"/>
              <a:gd name="connsiteX2524" fmla="*/ 8238334 w 12645183"/>
              <a:gd name="connsiteY2524" fmla="*/ 9267132 h 17067437"/>
              <a:gd name="connsiteX2525" fmla="*/ 8792064 w 12645183"/>
              <a:gd name="connsiteY2525" fmla="*/ 7710893 h 17067437"/>
              <a:gd name="connsiteX2526" fmla="*/ 8226791 w 12645183"/>
              <a:gd name="connsiteY2526" fmla="*/ 9263520 h 17067437"/>
              <a:gd name="connsiteX2527" fmla="*/ 7521714 w 12645183"/>
              <a:gd name="connsiteY2527" fmla="*/ 10761499 h 17067437"/>
              <a:gd name="connsiteX2528" fmla="*/ 5535326 w 12645183"/>
              <a:gd name="connsiteY2528" fmla="*/ 13085605 h 17067437"/>
              <a:gd name="connsiteX2529" fmla="*/ 4530472 w 12645183"/>
              <a:gd name="connsiteY2529" fmla="*/ 13288581 h 17067437"/>
              <a:gd name="connsiteX2530" fmla="*/ 4439874 w 12645183"/>
              <a:gd name="connsiteY2530" fmla="*/ 13112287 h 17067437"/>
              <a:gd name="connsiteX2531" fmla="*/ 4467974 w 12645183"/>
              <a:gd name="connsiteY2531" fmla="*/ 13018139 h 17067437"/>
              <a:gd name="connsiteX2532" fmla="*/ 4488146 w 12645183"/>
              <a:gd name="connsiteY2532" fmla="*/ 13041093 h 17067437"/>
              <a:gd name="connsiteX2533" fmla="*/ 4702106 w 12645183"/>
              <a:gd name="connsiteY2533" fmla="*/ 13116948 h 17067437"/>
              <a:gd name="connsiteX2534" fmla="*/ 5392725 w 12645183"/>
              <a:gd name="connsiteY2534" fmla="*/ 12844874 h 17067437"/>
              <a:gd name="connsiteX2535" fmla="*/ 7846910 w 12645183"/>
              <a:gd name="connsiteY2535" fmla="*/ 9492948 h 17067437"/>
              <a:gd name="connsiteX2536" fmla="*/ 7795373 w 12645183"/>
              <a:gd name="connsiteY2536" fmla="*/ 9838429 h 17067437"/>
              <a:gd name="connsiteX2537" fmla="*/ 7806916 w 12645183"/>
              <a:gd name="connsiteY2537" fmla="*/ 9840177 h 17067437"/>
              <a:gd name="connsiteX2538" fmla="*/ 7864983 w 12645183"/>
              <a:gd name="connsiteY2538" fmla="*/ 9452049 h 17067437"/>
              <a:gd name="connsiteX2539" fmla="*/ 8411717 w 12645183"/>
              <a:gd name="connsiteY2539" fmla="*/ 8043208 h 17067437"/>
              <a:gd name="connsiteX2540" fmla="*/ 8226791 w 12645183"/>
              <a:gd name="connsiteY2540" fmla="*/ 9263520 h 17067437"/>
              <a:gd name="connsiteX2541" fmla="*/ 8422211 w 12645183"/>
              <a:gd name="connsiteY2541" fmla="*/ 7976558 h 17067437"/>
              <a:gd name="connsiteX2542" fmla="*/ 7871745 w 12645183"/>
              <a:gd name="connsiteY2542" fmla="*/ 9407422 h 17067437"/>
              <a:gd name="connsiteX2543" fmla="*/ 8049443 w 12645183"/>
              <a:gd name="connsiteY2543" fmla="*/ 8277646 h 17067437"/>
              <a:gd name="connsiteX2544" fmla="*/ 8401107 w 12645183"/>
              <a:gd name="connsiteY2544" fmla="*/ 7259029 h 17067437"/>
              <a:gd name="connsiteX2545" fmla="*/ 8744842 w 12645183"/>
              <a:gd name="connsiteY2545" fmla="*/ 6086373 h 17067437"/>
              <a:gd name="connsiteX2546" fmla="*/ 8422211 w 12645183"/>
              <a:gd name="connsiteY2546" fmla="*/ 7976558 h 17067437"/>
              <a:gd name="connsiteX2547" fmla="*/ 9507635 w 12645183"/>
              <a:gd name="connsiteY2547" fmla="*/ 3127118 h 17067437"/>
              <a:gd name="connsiteX2548" fmla="*/ 9507635 w 12645183"/>
              <a:gd name="connsiteY2548" fmla="*/ 3127118 h 17067437"/>
              <a:gd name="connsiteX2549" fmla="*/ 9516380 w 12645183"/>
              <a:gd name="connsiteY2549" fmla="*/ 3142615 h 17067437"/>
              <a:gd name="connsiteX2550" fmla="*/ 8609004 w 12645183"/>
              <a:gd name="connsiteY2550" fmla="*/ 7404213 h 17067437"/>
              <a:gd name="connsiteX2551" fmla="*/ 8444249 w 12645183"/>
              <a:gd name="connsiteY2551" fmla="*/ 7911191 h 17067437"/>
              <a:gd name="connsiteX2552" fmla="*/ 8784835 w 12645183"/>
              <a:gd name="connsiteY2552" fmla="*/ 5934897 h 17067437"/>
              <a:gd name="connsiteX2553" fmla="*/ 9131253 w 12645183"/>
              <a:gd name="connsiteY2553" fmla="*/ 4435636 h 17067437"/>
              <a:gd name="connsiteX2554" fmla="*/ 9229779 w 12645183"/>
              <a:gd name="connsiteY2554" fmla="*/ 3896032 h 17067437"/>
              <a:gd name="connsiteX2555" fmla="*/ 9507519 w 12645183"/>
              <a:gd name="connsiteY2555" fmla="*/ 3127001 h 17067437"/>
              <a:gd name="connsiteX2556" fmla="*/ 8818299 w 12645183"/>
              <a:gd name="connsiteY2556" fmla="*/ 5759768 h 17067437"/>
              <a:gd name="connsiteX2557" fmla="*/ 9052198 w 12645183"/>
              <a:gd name="connsiteY2557" fmla="*/ 4627078 h 17067437"/>
              <a:gd name="connsiteX2558" fmla="*/ 9196198 w 12645183"/>
              <a:gd name="connsiteY2558" fmla="*/ 4025137 h 17067437"/>
              <a:gd name="connsiteX2559" fmla="*/ 9119942 w 12645183"/>
              <a:gd name="connsiteY2559" fmla="*/ 4433422 h 17067437"/>
              <a:gd name="connsiteX2560" fmla="*/ 8818299 w 12645183"/>
              <a:gd name="connsiteY2560" fmla="*/ 5759768 h 17067437"/>
              <a:gd name="connsiteX2561" fmla="*/ 9289128 w 12645183"/>
              <a:gd name="connsiteY2561" fmla="*/ 3018755 h 17067437"/>
              <a:gd name="connsiteX2562" fmla="*/ 9289711 w 12645183"/>
              <a:gd name="connsiteY2562" fmla="*/ 3018755 h 17067437"/>
              <a:gd name="connsiteX2563" fmla="*/ 9304170 w 12645183"/>
              <a:gd name="connsiteY2563" fmla="*/ 3038097 h 17067437"/>
              <a:gd name="connsiteX2564" fmla="*/ 9218936 w 12645183"/>
              <a:gd name="connsiteY2564" fmla="*/ 3891954 h 17067437"/>
              <a:gd name="connsiteX2565" fmla="*/ 9040771 w 12645183"/>
              <a:gd name="connsiteY2565" fmla="*/ 4624631 h 17067437"/>
              <a:gd name="connsiteX2566" fmla="*/ 8773525 w 12645183"/>
              <a:gd name="connsiteY2566" fmla="*/ 5932683 h 17067437"/>
              <a:gd name="connsiteX2567" fmla="*/ 8390030 w 12645183"/>
              <a:gd name="connsiteY2567" fmla="*/ 7255650 h 17067437"/>
              <a:gd name="connsiteX2568" fmla="*/ 8058771 w 12645183"/>
              <a:gd name="connsiteY2568" fmla="*/ 8220434 h 17067437"/>
              <a:gd name="connsiteX2569" fmla="*/ 8340126 w 12645183"/>
              <a:gd name="connsiteY2569" fmla="*/ 6609547 h 17067437"/>
              <a:gd name="connsiteX2570" fmla="*/ 8923123 w 12645183"/>
              <a:gd name="connsiteY2570" fmla="*/ 4327273 h 17067437"/>
              <a:gd name="connsiteX2571" fmla="*/ 9073186 w 12645183"/>
              <a:gd name="connsiteY2571" fmla="*/ 3472133 h 17067437"/>
              <a:gd name="connsiteX2572" fmla="*/ 9289011 w 12645183"/>
              <a:gd name="connsiteY2572" fmla="*/ 3018871 h 17067437"/>
              <a:gd name="connsiteX2573" fmla="*/ 8359830 w 12645183"/>
              <a:gd name="connsiteY2573" fmla="*/ 6504796 h 17067437"/>
              <a:gd name="connsiteX2574" fmla="*/ 8789966 w 12645183"/>
              <a:gd name="connsiteY2574" fmla="*/ 4481428 h 17067437"/>
              <a:gd name="connsiteX2575" fmla="*/ 9051848 w 12645183"/>
              <a:gd name="connsiteY2575" fmla="*/ 3536685 h 17067437"/>
              <a:gd name="connsiteX2576" fmla="*/ 8359830 w 12645183"/>
              <a:gd name="connsiteY2576" fmla="*/ 6504912 h 17067437"/>
              <a:gd name="connsiteX2577" fmla="*/ 9069338 w 12645183"/>
              <a:gd name="connsiteY2577" fmla="*/ 2910041 h 17067437"/>
              <a:gd name="connsiteX2578" fmla="*/ 9070621 w 12645183"/>
              <a:gd name="connsiteY2578" fmla="*/ 2910041 h 17067437"/>
              <a:gd name="connsiteX2579" fmla="*/ 9091725 w 12645183"/>
              <a:gd name="connsiteY2579" fmla="*/ 2933345 h 17067437"/>
              <a:gd name="connsiteX2580" fmla="*/ 9060477 w 12645183"/>
              <a:gd name="connsiteY2580" fmla="*/ 3475396 h 17067437"/>
              <a:gd name="connsiteX2581" fmla="*/ 8778539 w 12645183"/>
              <a:gd name="connsiteY2581" fmla="*/ 4478515 h 17067437"/>
              <a:gd name="connsiteX2582" fmla="*/ 8328466 w 12645183"/>
              <a:gd name="connsiteY2582" fmla="*/ 6607916 h 17067437"/>
              <a:gd name="connsiteX2583" fmla="*/ 8170823 w 12645183"/>
              <a:gd name="connsiteY2583" fmla="*/ 7106854 h 17067437"/>
              <a:gd name="connsiteX2584" fmla="*/ 7670845 w 12645183"/>
              <a:gd name="connsiteY2584" fmla="*/ 8485283 h 17067437"/>
              <a:gd name="connsiteX2585" fmla="*/ 7919435 w 12645183"/>
              <a:gd name="connsiteY2585" fmla="*/ 7089842 h 17067437"/>
              <a:gd name="connsiteX2586" fmla="*/ 7962693 w 12645183"/>
              <a:gd name="connsiteY2586" fmla="*/ 6962020 h 17067437"/>
              <a:gd name="connsiteX2587" fmla="*/ 8714876 w 12645183"/>
              <a:gd name="connsiteY2587" fmla="*/ 4218676 h 17067437"/>
              <a:gd name="connsiteX2588" fmla="*/ 8886860 w 12645183"/>
              <a:gd name="connsiteY2588" fmla="*/ 3209964 h 17067437"/>
              <a:gd name="connsiteX2589" fmla="*/ 9069105 w 12645183"/>
              <a:gd name="connsiteY2589" fmla="*/ 2910041 h 17067437"/>
              <a:gd name="connsiteX2590" fmla="*/ 7935292 w 12645183"/>
              <a:gd name="connsiteY2590" fmla="*/ 7007229 h 17067437"/>
              <a:gd name="connsiteX2591" fmla="*/ 8526801 w 12645183"/>
              <a:gd name="connsiteY2591" fmla="*/ 4335196 h 17067437"/>
              <a:gd name="connsiteX2592" fmla="*/ 8871236 w 12645183"/>
              <a:gd name="connsiteY2592" fmla="*/ 3248532 h 17067437"/>
              <a:gd name="connsiteX2593" fmla="*/ 8703566 w 12645183"/>
              <a:gd name="connsiteY2593" fmla="*/ 4216113 h 17067437"/>
              <a:gd name="connsiteX2594" fmla="*/ 7951732 w 12645183"/>
              <a:gd name="connsiteY2594" fmla="*/ 6958174 h 17067437"/>
              <a:gd name="connsiteX2595" fmla="*/ 7935175 w 12645183"/>
              <a:gd name="connsiteY2595" fmla="*/ 7007113 h 17067437"/>
              <a:gd name="connsiteX2596" fmla="*/ 8848499 w 12645183"/>
              <a:gd name="connsiteY2596" fmla="*/ 2801095 h 17067437"/>
              <a:gd name="connsiteX2597" fmla="*/ 8850948 w 12645183"/>
              <a:gd name="connsiteY2597" fmla="*/ 2800979 h 17067437"/>
              <a:gd name="connsiteX2598" fmla="*/ 8879398 w 12645183"/>
              <a:gd name="connsiteY2598" fmla="*/ 2828594 h 17067437"/>
              <a:gd name="connsiteX2599" fmla="*/ 8876133 w 12645183"/>
              <a:gd name="connsiteY2599" fmla="*/ 3205186 h 17067437"/>
              <a:gd name="connsiteX2600" fmla="*/ 7908358 w 12645183"/>
              <a:gd name="connsiteY2600" fmla="*/ 7086813 h 17067437"/>
              <a:gd name="connsiteX2601" fmla="*/ 7278837 w 12645183"/>
              <a:gd name="connsiteY2601" fmla="*/ 8721469 h 17067437"/>
              <a:gd name="connsiteX2602" fmla="*/ 7505157 w 12645183"/>
              <a:gd name="connsiteY2602" fmla="*/ 7477970 h 17067437"/>
              <a:gd name="connsiteX2603" fmla="*/ 7743603 w 12645183"/>
              <a:gd name="connsiteY2603" fmla="*/ 6813690 h 17067437"/>
              <a:gd name="connsiteX2604" fmla="*/ 8506863 w 12645183"/>
              <a:gd name="connsiteY2604" fmla="*/ 4110312 h 17067437"/>
              <a:gd name="connsiteX2605" fmla="*/ 8690040 w 12645183"/>
              <a:gd name="connsiteY2605" fmla="*/ 3005122 h 17067437"/>
              <a:gd name="connsiteX2606" fmla="*/ 8848499 w 12645183"/>
              <a:gd name="connsiteY2606" fmla="*/ 2801095 h 17067437"/>
              <a:gd name="connsiteX2607" fmla="*/ 8626260 w 12645183"/>
              <a:gd name="connsiteY2607" fmla="*/ 2691800 h 17067437"/>
              <a:gd name="connsiteX2608" fmla="*/ 8667070 w 12645183"/>
              <a:gd name="connsiteY2608" fmla="*/ 2723726 h 17067437"/>
              <a:gd name="connsiteX2609" fmla="*/ 8679080 w 12645183"/>
              <a:gd name="connsiteY2609" fmla="*/ 3000927 h 17067437"/>
              <a:gd name="connsiteX2610" fmla="*/ 8272614 w 12645183"/>
              <a:gd name="connsiteY2610" fmla="*/ 4114391 h 17067437"/>
              <a:gd name="connsiteX2611" fmla="*/ 8487041 w 12645183"/>
              <a:gd name="connsiteY2611" fmla="*/ 2833371 h 17067437"/>
              <a:gd name="connsiteX2612" fmla="*/ 8626377 w 12645183"/>
              <a:gd name="connsiteY2612" fmla="*/ 2691800 h 17067437"/>
              <a:gd name="connsiteX2613" fmla="*/ 8402739 w 12645183"/>
              <a:gd name="connsiteY2613" fmla="*/ 2582271 h 17067437"/>
              <a:gd name="connsiteX2614" fmla="*/ 8454742 w 12645183"/>
              <a:gd name="connsiteY2614" fmla="*/ 2618975 h 17067437"/>
              <a:gd name="connsiteX2615" fmla="*/ 8476314 w 12645183"/>
              <a:gd name="connsiteY2615" fmla="*/ 2828594 h 17067437"/>
              <a:gd name="connsiteX2616" fmla="*/ 8180384 w 12645183"/>
              <a:gd name="connsiteY2616" fmla="*/ 3473415 h 17067437"/>
              <a:gd name="connsiteX2617" fmla="*/ 8279960 w 12645183"/>
              <a:gd name="connsiteY2617" fmla="*/ 2682128 h 17067437"/>
              <a:gd name="connsiteX2618" fmla="*/ 8402739 w 12645183"/>
              <a:gd name="connsiteY2618" fmla="*/ 2582271 h 17067437"/>
              <a:gd name="connsiteX2619" fmla="*/ 8177819 w 12645183"/>
              <a:gd name="connsiteY2619" fmla="*/ 2472393 h 17067437"/>
              <a:gd name="connsiteX2620" fmla="*/ 8242299 w 12645183"/>
              <a:gd name="connsiteY2620" fmla="*/ 2514223 h 17067437"/>
              <a:gd name="connsiteX2621" fmla="*/ 8267834 w 12645183"/>
              <a:gd name="connsiteY2621" fmla="*/ 2678283 h 17067437"/>
              <a:gd name="connsiteX2622" fmla="*/ 8133745 w 12645183"/>
              <a:gd name="connsiteY2622" fmla="*/ 2891515 h 17067437"/>
              <a:gd name="connsiteX2623" fmla="*/ 8017961 w 12645183"/>
              <a:gd name="connsiteY2623" fmla="*/ 3126768 h 17067437"/>
              <a:gd name="connsiteX2624" fmla="*/ 8069964 w 12645183"/>
              <a:gd name="connsiteY2624" fmla="*/ 2542072 h 17067437"/>
              <a:gd name="connsiteX2625" fmla="*/ 8177819 w 12645183"/>
              <a:gd name="connsiteY2625" fmla="*/ 2472509 h 17067437"/>
              <a:gd name="connsiteX2626" fmla="*/ 8029971 w 12645183"/>
              <a:gd name="connsiteY2626" fmla="*/ 2409356 h 17067437"/>
              <a:gd name="connsiteX2627" fmla="*/ 8058655 w 12645183"/>
              <a:gd name="connsiteY2627" fmla="*/ 2535896 h 17067437"/>
              <a:gd name="connsiteX2628" fmla="*/ 7837116 w 12645183"/>
              <a:gd name="connsiteY2628" fmla="*/ 2866813 h 17067437"/>
              <a:gd name="connsiteX2629" fmla="*/ 7851691 w 12645183"/>
              <a:gd name="connsiteY2629" fmla="*/ 2747030 h 17067437"/>
              <a:gd name="connsiteX2630" fmla="*/ 7963276 w 12645183"/>
              <a:gd name="connsiteY2630" fmla="*/ 2640065 h 17067437"/>
              <a:gd name="connsiteX2631" fmla="*/ 7955231 w 12645183"/>
              <a:gd name="connsiteY2631" fmla="*/ 2631676 h 17067437"/>
              <a:gd name="connsiteX2632" fmla="*/ 7853556 w 12645183"/>
              <a:gd name="connsiteY2632" fmla="*/ 2729203 h 17067437"/>
              <a:gd name="connsiteX2633" fmla="*/ 7862768 w 12645183"/>
              <a:gd name="connsiteY2633" fmla="*/ 2457362 h 17067437"/>
              <a:gd name="connsiteX2634" fmla="*/ 7963509 w 12645183"/>
              <a:gd name="connsiteY2634" fmla="*/ 2361582 h 17067437"/>
              <a:gd name="connsiteX2635" fmla="*/ 8029971 w 12645183"/>
              <a:gd name="connsiteY2635" fmla="*/ 2409472 h 17067437"/>
              <a:gd name="connsiteX2636" fmla="*/ 7944620 w 12645183"/>
              <a:gd name="connsiteY2636" fmla="*/ 2363330 h 17067437"/>
              <a:gd name="connsiteX2637" fmla="*/ 7861601 w 12645183"/>
              <a:gd name="connsiteY2637" fmla="*/ 2442214 h 17067437"/>
              <a:gd name="connsiteX2638" fmla="*/ 7858337 w 12645183"/>
              <a:gd name="connsiteY2638" fmla="*/ 2410754 h 17067437"/>
              <a:gd name="connsiteX2639" fmla="*/ 7944620 w 12645183"/>
              <a:gd name="connsiteY2639" fmla="*/ 2363330 h 17067437"/>
              <a:gd name="connsiteX2640" fmla="*/ 7817527 w 12645183"/>
              <a:gd name="connsiteY2640" fmla="*/ 2304488 h 17067437"/>
              <a:gd name="connsiteX2641" fmla="*/ 7845627 w 12645183"/>
              <a:gd name="connsiteY2641" fmla="*/ 2405743 h 17067437"/>
              <a:gd name="connsiteX2642" fmla="*/ 7652538 w 12645183"/>
              <a:gd name="connsiteY2642" fmla="*/ 2640647 h 17067437"/>
              <a:gd name="connsiteX2643" fmla="*/ 7644376 w 12645183"/>
              <a:gd name="connsiteY2643" fmla="*/ 2648338 h 17067437"/>
              <a:gd name="connsiteX2644" fmla="*/ 7654987 w 12645183"/>
              <a:gd name="connsiteY2644" fmla="*/ 2371487 h 17067437"/>
              <a:gd name="connsiteX2645" fmla="*/ 7774152 w 12645183"/>
              <a:gd name="connsiteY2645" fmla="*/ 2259394 h 17067437"/>
              <a:gd name="connsiteX2646" fmla="*/ 7817527 w 12645183"/>
              <a:gd name="connsiteY2646" fmla="*/ 2304488 h 17067437"/>
              <a:gd name="connsiteX2647" fmla="*/ 7723431 w 12645183"/>
              <a:gd name="connsiteY2647" fmla="*/ 2251588 h 17067437"/>
              <a:gd name="connsiteX2648" fmla="*/ 7762258 w 12645183"/>
              <a:gd name="connsiteY2648" fmla="*/ 2254501 h 17067437"/>
              <a:gd name="connsiteX2649" fmla="*/ 7653821 w 12645183"/>
              <a:gd name="connsiteY2649" fmla="*/ 2356455 h 17067437"/>
              <a:gd name="connsiteX2650" fmla="*/ 7644843 w 12645183"/>
              <a:gd name="connsiteY2650" fmla="*/ 2283864 h 17067437"/>
              <a:gd name="connsiteX2651" fmla="*/ 7723431 w 12645183"/>
              <a:gd name="connsiteY2651" fmla="*/ 2251588 h 17067437"/>
              <a:gd name="connsiteX2652" fmla="*/ 7605082 w 12645183"/>
              <a:gd name="connsiteY2652" fmla="*/ 2199620 h 17067437"/>
              <a:gd name="connsiteX2653" fmla="*/ 7632134 w 12645183"/>
              <a:gd name="connsiteY2653" fmla="*/ 2278271 h 17067437"/>
              <a:gd name="connsiteX2654" fmla="*/ 7444875 w 12645183"/>
              <a:gd name="connsiteY2654" fmla="*/ 2468781 h 17067437"/>
              <a:gd name="connsiteX2655" fmla="*/ 7447324 w 12645183"/>
              <a:gd name="connsiteY2655" fmla="*/ 2279436 h 17067437"/>
              <a:gd name="connsiteX2656" fmla="*/ 7574067 w 12645183"/>
              <a:gd name="connsiteY2656" fmla="*/ 2161634 h 17067437"/>
              <a:gd name="connsiteX2657" fmla="*/ 7605199 w 12645183"/>
              <a:gd name="connsiteY2657" fmla="*/ 2199620 h 17067437"/>
              <a:gd name="connsiteX2658" fmla="*/ 7493847 w 12645183"/>
              <a:gd name="connsiteY2658" fmla="*/ 2140661 h 17067437"/>
              <a:gd name="connsiteX2659" fmla="*/ 7564156 w 12645183"/>
              <a:gd name="connsiteY2659" fmla="*/ 2154760 h 17067437"/>
              <a:gd name="connsiteX2660" fmla="*/ 7446157 w 12645183"/>
              <a:gd name="connsiteY2660" fmla="*/ 2264405 h 17067437"/>
              <a:gd name="connsiteX2661" fmla="*/ 7430883 w 12645183"/>
              <a:gd name="connsiteY2661" fmla="*/ 2162334 h 17067437"/>
              <a:gd name="connsiteX2662" fmla="*/ 7493847 w 12645183"/>
              <a:gd name="connsiteY2662" fmla="*/ 2140661 h 17067437"/>
              <a:gd name="connsiteX2663" fmla="*/ 7392639 w 12645183"/>
              <a:gd name="connsiteY2663" fmla="*/ 2094752 h 17067437"/>
              <a:gd name="connsiteX2664" fmla="*/ 7417007 w 12645183"/>
              <a:gd name="connsiteY2664" fmla="*/ 2155342 h 17067437"/>
              <a:gd name="connsiteX2665" fmla="*/ 7242342 w 12645183"/>
              <a:gd name="connsiteY2665" fmla="*/ 2302041 h 17067437"/>
              <a:gd name="connsiteX2666" fmla="*/ 7240243 w 12645183"/>
              <a:gd name="connsiteY2666" fmla="*/ 2181559 h 17067437"/>
              <a:gd name="connsiteX2667" fmla="*/ 7368852 w 12645183"/>
              <a:gd name="connsiteY2667" fmla="*/ 2063292 h 17067437"/>
              <a:gd name="connsiteX2668" fmla="*/ 7392639 w 12645183"/>
              <a:gd name="connsiteY2668" fmla="*/ 2094752 h 17067437"/>
              <a:gd name="connsiteX2669" fmla="*/ 7262747 w 12645183"/>
              <a:gd name="connsiteY2669" fmla="*/ 2029151 h 17067437"/>
              <a:gd name="connsiteX2670" fmla="*/ 7360457 w 12645183"/>
              <a:gd name="connsiteY2670" fmla="*/ 2055252 h 17067437"/>
              <a:gd name="connsiteX2671" fmla="*/ 7239193 w 12645183"/>
              <a:gd name="connsiteY2671" fmla="*/ 2166761 h 17067437"/>
              <a:gd name="connsiteX2672" fmla="*/ 7215757 w 12645183"/>
              <a:gd name="connsiteY2672" fmla="*/ 2041386 h 17067437"/>
              <a:gd name="connsiteX2673" fmla="*/ 7262747 w 12645183"/>
              <a:gd name="connsiteY2673" fmla="*/ 2029151 h 17067437"/>
              <a:gd name="connsiteX2674" fmla="*/ 7180311 w 12645183"/>
              <a:gd name="connsiteY2674" fmla="*/ 1989884 h 17067437"/>
              <a:gd name="connsiteX2675" fmla="*/ 7201066 w 12645183"/>
              <a:gd name="connsiteY2675" fmla="*/ 2034744 h 17067437"/>
              <a:gd name="connsiteX2676" fmla="*/ 7034912 w 12645183"/>
              <a:gd name="connsiteY2676" fmla="*/ 2149400 h 17067437"/>
              <a:gd name="connsiteX2677" fmla="*/ 7031763 w 12645183"/>
              <a:gd name="connsiteY2677" fmla="*/ 2079954 h 17067437"/>
              <a:gd name="connsiteX2678" fmla="*/ 7160605 w 12645183"/>
              <a:gd name="connsiteY2678" fmla="*/ 1962968 h 17067437"/>
              <a:gd name="connsiteX2679" fmla="*/ 7180427 w 12645183"/>
              <a:gd name="connsiteY2679" fmla="*/ 1989884 h 17067437"/>
              <a:gd name="connsiteX2680" fmla="*/ 7030014 w 12645183"/>
              <a:gd name="connsiteY2680" fmla="*/ 1917292 h 17067437"/>
              <a:gd name="connsiteX2681" fmla="*/ 7152443 w 12645183"/>
              <a:gd name="connsiteY2681" fmla="*/ 1954462 h 17067437"/>
              <a:gd name="connsiteX2682" fmla="*/ 7030247 w 12645183"/>
              <a:gd name="connsiteY2682" fmla="*/ 2065389 h 17067437"/>
              <a:gd name="connsiteX2683" fmla="*/ 6999815 w 12645183"/>
              <a:gd name="connsiteY2683" fmla="*/ 1923351 h 17067437"/>
              <a:gd name="connsiteX2684" fmla="*/ 7029897 w 12645183"/>
              <a:gd name="connsiteY2684" fmla="*/ 1917292 h 17067437"/>
              <a:gd name="connsiteX2685" fmla="*/ 6967983 w 12645183"/>
              <a:gd name="connsiteY2685" fmla="*/ 1885016 h 17067437"/>
              <a:gd name="connsiteX2686" fmla="*/ 6984074 w 12645183"/>
              <a:gd name="connsiteY2686" fmla="*/ 1916010 h 17067437"/>
              <a:gd name="connsiteX2687" fmla="*/ 6825499 w 12645183"/>
              <a:gd name="connsiteY2687" fmla="*/ 2006080 h 17067437"/>
              <a:gd name="connsiteX2688" fmla="*/ 6822933 w 12645183"/>
              <a:gd name="connsiteY2688" fmla="*/ 1973105 h 17067437"/>
              <a:gd name="connsiteX2689" fmla="*/ 6949327 w 12645183"/>
              <a:gd name="connsiteY2689" fmla="*/ 1859615 h 17067437"/>
              <a:gd name="connsiteX2690" fmla="*/ 6967983 w 12645183"/>
              <a:gd name="connsiteY2690" fmla="*/ 1884899 h 17067437"/>
              <a:gd name="connsiteX2691" fmla="*/ 6795649 w 12645183"/>
              <a:gd name="connsiteY2691" fmla="*/ 1804850 h 17067437"/>
              <a:gd name="connsiteX2692" fmla="*/ 6941515 w 12645183"/>
              <a:gd name="connsiteY2692" fmla="*/ 1851109 h 17067437"/>
              <a:gd name="connsiteX2693" fmla="*/ 6821301 w 12645183"/>
              <a:gd name="connsiteY2693" fmla="*/ 1959006 h 17067437"/>
              <a:gd name="connsiteX2694" fmla="*/ 6783056 w 12645183"/>
              <a:gd name="connsiteY2694" fmla="*/ 1806948 h 17067437"/>
              <a:gd name="connsiteX2695" fmla="*/ 6795533 w 12645183"/>
              <a:gd name="connsiteY2695" fmla="*/ 1804850 h 17067437"/>
              <a:gd name="connsiteX2696" fmla="*/ 6755656 w 12645183"/>
              <a:gd name="connsiteY2696" fmla="*/ 1780032 h 17067437"/>
              <a:gd name="connsiteX2697" fmla="*/ 6766149 w 12645183"/>
              <a:gd name="connsiteY2697" fmla="*/ 1798442 h 17067437"/>
              <a:gd name="connsiteX2698" fmla="*/ 6613987 w 12645183"/>
              <a:gd name="connsiteY2698" fmla="*/ 1867538 h 17067437"/>
              <a:gd name="connsiteX2699" fmla="*/ 6566065 w 12645183"/>
              <a:gd name="connsiteY2699" fmla="*/ 1691244 h 17067437"/>
              <a:gd name="connsiteX2700" fmla="*/ 6755656 w 12645183"/>
              <a:gd name="connsiteY2700" fmla="*/ 1780148 h 17067437"/>
              <a:gd name="connsiteX2701" fmla="*/ 6543211 w 12645183"/>
              <a:gd name="connsiteY2701" fmla="*/ 1675164 h 17067437"/>
              <a:gd name="connsiteX2702" fmla="*/ 6547176 w 12645183"/>
              <a:gd name="connsiteY2702" fmla="*/ 1681805 h 17067437"/>
              <a:gd name="connsiteX2703" fmla="*/ 6402126 w 12645183"/>
              <a:gd name="connsiteY2703" fmla="*/ 1734006 h 17067437"/>
              <a:gd name="connsiteX2704" fmla="*/ 6348024 w 12645183"/>
              <a:gd name="connsiteY2704" fmla="*/ 1576355 h 17067437"/>
              <a:gd name="connsiteX2705" fmla="*/ 6543094 w 12645183"/>
              <a:gd name="connsiteY2705" fmla="*/ 1675164 h 17067437"/>
              <a:gd name="connsiteX2706" fmla="*/ 6327736 w 12645183"/>
              <a:gd name="connsiteY2706" fmla="*/ 1565985 h 17067437"/>
              <a:gd name="connsiteX2707" fmla="*/ 6320740 w 12645183"/>
              <a:gd name="connsiteY2707" fmla="*/ 1566567 h 17067437"/>
              <a:gd name="connsiteX2708" fmla="*/ 6187700 w 12645183"/>
              <a:gd name="connsiteY2708" fmla="*/ 1603504 h 17067437"/>
              <a:gd name="connsiteX2709" fmla="*/ 6130099 w 12645183"/>
              <a:gd name="connsiteY2709" fmla="*/ 1461932 h 17067437"/>
              <a:gd name="connsiteX2710" fmla="*/ 6327852 w 12645183"/>
              <a:gd name="connsiteY2710" fmla="*/ 1565985 h 17067437"/>
              <a:gd name="connsiteX2711" fmla="*/ 6107479 w 12645183"/>
              <a:gd name="connsiteY2711" fmla="*/ 1450514 h 17067437"/>
              <a:gd name="connsiteX2712" fmla="*/ 6081827 w 12645183"/>
              <a:gd name="connsiteY2712" fmla="*/ 1452261 h 17067437"/>
              <a:gd name="connsiteX2713" fmla="*/ 5971991 w 12645183"/>
              <a:gd name="connsiteY2713" fmla="*/ 1476964 h 17067437"/>
              <a:gd name="connsiteX2714" fmla="*/ 5915673 w 12645183"/>
              <a:gd name="connsiteY2714" fmla="*/ 1353802 h 17067437"/>
              <a:gd name="connsiteX2715" fmla="*/ 5911242 w 12645183"/>
              <a:gd name="connsiteY2715" fmla="*/ 1347859 h 17067437"/>
              <a:gd name="connsiteX2716" fmla="*/ 6107596 w 12645183"/>
              <a:gd name="connsiteY2716" fmla="*/ 1450514 h 17067437"/>
              <a:gd name="connsiteX2717" fmla="*/ 5886174 w 12645183"/>
              <a:gd name="connsiteY2717" fmla="*/ 1335275 h 17067437"/>
              <a:gd name="connsiteX2718" fmla="*/ 5841633 w 12645183"/>
              <a:gd name="connsiteY2718" fmla="*/ 1337140 h 17067437"/>
              <a:gd name="connsiteX2719" fmla="*/ 5755349 w 12645183"/>
              <a:gd name="connsiteY2719" fmla="*/ 1352520 h 17067437"/>
              <a:gd name="connsiteX2720" fmla="*/ 5702996 w 12645183"/>
              <a:gd name="connsiteY2720" fmla="*/ 1248818 h 17067437"/>
              <a:gd name="connsiteX2721" fmla="*/ 5691802 w 12645183"/>
              <a:gd name="connsiteY2721" fmla="*/ 1234136 h 17067437"/>
              <a:gd name="connsiteX2722" fmla="*/ 5886057 w 12645183"/>
              <a:gd name="connsiteY2722" fmla="*/ 1335159 h 17067437"/>
              <a:gd name="connsiteX2723" fmla="*/ 5664868 w 12645183"/>
              <a:gd name="connsiteY2723" fmla="*/ 1220387 h 17067437"/>
              <a:gd name="connsiteX2724" fmla="*/ 5600855 w 12645183"/>
              <a:gd name="connsiteY2724" fmla="*/ 1221086 h 17067437"/>
              <a:gd name="connsiteX2725" fmla="*/ 5538007 w 12645183"/>
              <a:gd name="connsiteY2725" fmla="*/ 1229708 h 17067437"/>
              <a:gd name="connsiteX2726" fmla="*/ 5490668 w 12645183"/>
              <a:gd name="connsiteY2726" fmla="*/ 1143950 h 17067437"/>
              <a:gd name="connsiteX2727" fmla="*/ 5472246 w 12645183"/>
              <a:gd name="connsiteY2727" fmla="*/ 1120762 h 17067437"/>
              <a:gd name="connsiteX2728" fmla="*/ 5664868 w 12645183"/>
              <a:gd name="connsiteY2728" fmla="*/ 1220503 h 17067437"/>
              <a:gd name="connsiteX2729" fmla="*/ 5359727 w 12645183"/>
              <a:gd name="connsiteY2729" fmla="*/ 1104100 h 17067437"/>
              <a:gd name="connsiteX2730" fmla="*/ 5319500 w 12645183"/>
              <a:gd name="connsiteY2730" fmla="*/ 1108062 h 17067437"/>
              <a:gd name="connsiteX2731" fmla="*/ 5278224 w 12645183"/>
              <a:gd name="connsiteY2731" fmla="*/ 1038849 h 17067437"/>
              <a:gd name="connsiteX2732" fmla="*/ 5251989 w 12645183"/>
              <a:gd name="connsiteY2732" fmla="*/ 1007039 h 17067437"/>
              <a:gd name="connsiteX2733" fmla="*/ 5442046 w 12645183"/>
              <a:gd name="connsiteY2733" fmla="*/ 1105265 h 17067437"/>
              <a:gd name="connsiteX2734" fmla="*/ 5359727 w 12645183"/>
              <a:gd name="connsiteY2734" fmla="*/ 1104217 h 17067437"/>
              <a:gd name="connsiteX2735" fmla="*/ 5119066 w 12645183"/>
              <a:gd name="connsiteY2735" fmla="*/ 986182 h 17067437"/>
              <a:gd name="connsiteX2736" fmla="*/ 5099827 w 12645183"/>
              <a:gd name="connsiteY2736" fmla="*/ 987347 h 17067437"/>
              <a:gd name="connsiteX2737" fmla="*/ 5065780 w 12645183"/>
              <a:gd name="connsiteY2737" fmla="*/ 933864 h 17067437"/>
              <a:gd name="connsiteX2738" fmla="*/ 5031616 w 12645183"/>
              <a:gd name="connsiteY2738" fmla="*/ 893432 h 17067437"/>
              <a:gd name="connsiteX2739" fmla="*/ 5219341 w 12645183"/>
              <a:gd name="connsiteY2739" fmla="*/ 990260 h 17067437"/>
              <a:gd name="connsiteX2740" fmla="*/ 5119066 w 12645183"/>
              <a:gd name="connsiteY2740" fmla="*/ 986182 h 17067437"/>
              <a:gd name="connsiteX2741" fmla="*/ 4995004 w 12645183"/>
              <a:gd name="connsiteY2741" fmla="*/ 874672 h 17067437"/>
              <a:gd name="connsiteX2742" fmla="*/ 4879804 w 12645183"/>
              <a:gd name="connsiteY2742" fmla="*/ 867448 h 17067437"/>
              <a:gd name="connsiteX2743" fmla="*/ 4879221 w 12645183"/>
              <a:gd name="connsiteY2743" fmla="*/ 867448 h 17067437"/>
              <a:gd name="connsiteX2744" fmla="*/ 4853335 w 12645183"/>
              <a:gd name="connsiteY2744" fmla="*/ 828880 h 17067437"/>
              <a:gd name="connsiteX2745" fmla="*/ 4810777 w 12645183"/>
              <a:gd name="connsiteY2745" fmla="*/ 780058 h 17067437"/>
              <a:gd name="connsiteX2746" fmla="*/ 4995120 w 12645183"/>
              <a:gd name="connsiteY2746" fmla="*/ 874672 h 17067437"/>
              <a:gd name="connsiteX2747" fmla="*/ 4770317 w 12645183"/>
              <a:gd name="connsiteY2747" fmla="*/ 759201 h 17067437"/>
              <a:gd name="connsiteX2748" fmla="*/ 4657915 w 12645183"/>
              <a:gd name="connsiteY2748" fmla="*/ 748248 h 17067437"/>
              <a:gd name="connsiteX2749" fmla="*/ 4640775 w 12645183"/>
              <a:gd name="connsiteY2749" fmla="*/ 723896 h 17067437"/>
              <a:gd name="connsiteX2750" fmla="*/ 4588888 w 12645183"/>
              <a:gd name="connsiteY2750" fmla="*/ 666451 h 17067437"/>
              <a:gd name="connsiteX2751" fmla="*/ 4770200 w 12645183"/>
              <a:gd name="connsiteY2751" fmla="*/ 759201 h 17067437"/>
              <a:gd name="connsiteX2752" fmla="*/ 4544580 w 12645183"/>
              <a:gd name="connsiteY2752" fmla="*/ 643497 h 17067437"/>
              <a:gd name="connsiteX2753" fmla="*/ 4435793 w 12645183"/>
              <a:gd name="connsiteY2753" fmla="*/ 629281 h 17067437"/>
              <a:gd name="connsiteX2754" fmla="*/ 4428331 w 12645183"/>
              <a:gd name="connsiteY2754" fmla="*/ 618911 h 17067437"/>
              <a:gd name="connsiteX2755" fmla="*/ 4368049 w 12645183"/>
              <a:gd name="connsiteY2755" fmla="*/ 553427 h 17067437"/>
              <a:gd name="connsiteX2756" fmla="*/ 4544580 w 12645183"/>
              <a:gd name="connsiteY2756" fmla="*/ 643497 h 17067437"/>
              <a:gd name="connsiteX2757" fmla="*/ 4319077 w 12645183"/>
              <a:gd name="connsiteY2757" fmla="*/ 528142 h 17067437"/>
              <a:gd name="connsiteX2758" fmla="*/ 4213438 w 12645183"/>
              <a:gd name="connsiteY2758" fmla="*/ 511014 h 17067437"/>
              <a:gd name="connsiteX2759" fmla="*/ 4145344 w 12645183"/>
              <a:gd name="connsiteY2759" fmla="*/ 439238 h 17067437"/>
              <a:gd name="connsiteX2760" fmla="*/ 4319077 w 12645183"/>
              <a:gd name="connsiteY2760" fmla="*/ 528026 h 17067437"/>
              <a:gd name="connsiteX2761" fmla="*/ 4092408 w 12645183"/>
              <a:gd name="connsiteY2761" fmla="*/ 411972 h 17067437"/>
              <a:gd name="connsiteX2762" fmla="*/ 3989567 w 12645183"/>
              <a:gd name="connsiteY2762" fmla="*/ 392513 h 17067437"/>
              <a:gd name="connsiteX2763" fmla="*/ 3921589 w 12645183"/>
              <a:gd name="connsiteY2763" fmla="*/ 324466 h 17067437"/>
              <a:gd name="connsiteX2764" fmla="*/ 4092408 w 12645183"/>
              <a:gd name="connsiteY2764" fmla="*/ 411972 h 17067437"/>
              <a:gd name="connsiteX2765" fmla="*/ 3701216 w 12645183"/>
              <a:gd name="connsiteY2765" fmla="*/ 212490 h 17067437"/>
              <a:gd name="connsiteX2766" fmla="*/ 3863056 w 12645183"/>
              <a:gd name="connsiteY2766" fmla="*/ 294636 h 17067437"/>
              <a:gd name="connsiteX2767" fmla="*/ 3764996 w 12645183"/>
              <a:gd name="connsiteY2767" fmla="*/ 273779 h 17067437"/>
              <a:gd name="connsiteX2768" fmla="*/ 3701216 w 12645183"/>
              <a:gd name="connsiteY2768" fmla="*/ 212490 h 17067437"/>
              <a:gd name="connsiteX2769" fmla="*/ 3790998 w 12645183"/>
              <a:gd name="connsiteY2769" fmla="*/ 304191 h 17067437"/>
              <a:gd name="connsiteX2770" fmla="*/ 3776423 w 12645183"/>
              <a:gd name="connsiteY2770" fmla="*/ 286830 h 17067437"/>
              <a:gd name="connsiteX2771" fmla="*/ 3889291 w 12645183"/>
              <a:gd name="connsiteY2771" fmla="*/ 313979 h 17067437"/>
              <a:gd name="connsiteX2772" fmla="*/ 3972077 w 12645183"/>
              <a:gd name="connsiteY2772" fmla="*/ 390416 h 17067437"/>
              <a:gd name="connsiteX2773" fmla="*/ 3966014 w 12645183"/>
              <a:gd name="connsiteY2773" fmla="*/ 389600 h 17067437"/>
              <a:gd name="connsiteX2774" fmla="*/ 3843584 w 12645183"/>
              <a:gd name="connsiteY2774" fmla="*/ 382492 h 17067437"/>
              <a:gd name="connsiteX2775" fmla="*/ 3790998 w 12645183"/>
              <a:gd name="connsiteY2775" fmla="*/ 304308 h 17067437"/>
              <a:gd name="connsiteX2776" fmla="*/ 3850230 w 12645183"/>
              <a:gd name="connsiteY2776" fmla="*/ 394144 h 17067437"/>
              <a:gd name="connsiteX2777" fmla="*/ 3964731 w 12645183"/>
              <a:gd name="connsiteY2777" fmla="*/ 401136 h 17067437"/>
              <a:gd name="connsiteX2778" fmla="*/ 3983270 w 12645183"/>
              <a:gd name="connsiteY2778" fmla="*/ 403583 h 17067437"/>
              <a:gd name="connsiteX2779" fmla="*/ 3994231 w 12645183"/>
              <a:gd name="connsiteY2779" fmla="*/ 416400 h 17067437"/>
              <a:gd name="connsiteX2780" fmla="*/ 4052647 w 12645183"/>
              <a:gd name="connsiteY2780" fmla="*/ 507169 h 17067437"/>
              <a:gd name="connsiteX2781" fmla="*/ 3903283 w 12645183"/>
              <a:gd name="connsiteY2781" fmla="*/ 521268 h 17067437"/>
              <a:gd name="connsiteX2782" fmla="*/ 3850230 w 12645183"/>
              <a:gd name="connsiteY2782" fmla="*/ 394144 h 17067437"/>
              <a:gd name="connsiteX2783" fmla="*/ 3906548 w 12645183"/>
              <a:gd name="connsiteY2783" fmla="*/ 532570 h 17067437"/>
              <a:gd name="connsiteX2784" fmla="*/ 4058360 w 12645183"/>
              <a:gd name="connsiteY2784" fmla="*/ 518588 h 17067437"/>
              <a:gd name="connsiteX2785" fmla="*/ 4108965 w 12645183"/>
              <a:gd name="connsiteY2785" fmla="*/ 657829 h 17067437"/>
              <a:gd name="connsiteX2786" fmla="*/ 3937097 w 12645183"/>
              <a:gd name="connsiteY2786" fmla="*/ 702223 h 17067437"/>
              <a:gd name="connsiteX2787" fmla="*/ 3906431 w 12645183"/>
              <a:gd name="connsiteY2787" fmla="*/ 532570 h 17067437"/>
              <a:gd name="connsiteX2788" fmla="*/ 3938263 w 12645183"/>
              <a:gd name="connsiteY2788" fmla="*/ 713875 h 17067437"/>
              <a:gd name="connsiteX2789" fmla="*/ 4111530 w 12645183"/>
              <a:gd name="connsiteY2789" fmla="*/ 669015 h 17067437"/>
              <a:gd name="connsiteX2790" fmla="*/ 4134500 w 12645183"/>
              <a:gd name="connsiteY2790" fmla="*/ 857777 h 17067437"/>
              <a:gd name="connsiteX2791" fmla="*/ 3933133 w 12645183"/>
              <a:gd name="connsiteY2791" fmla="*/ 945866 h 17067437"/>
              <a:gd name="connsiteX2792" fmla="*/ 3938263 w 12645183"/>
              <a:gd name="connsiteY2792" fmla="*/ 713875 h 17067437"/>
              <a:gd name="connsiteX2793" fmla="*/ 3931850 w 12645183"/>
              <a:gd name="connsiteY2793" fmla="*/ 959499 h 17067437"/>
              <a:gd name="connsiteX2794" fmla="*/ 4134966 w 12645183"/>
              <a:gd name="connsiteY2794" fmla="*/ 870128 h 17067437"/>
              <a:gd name="connsiteX2795" fmla="*/ 4114212 w 12645183"/>
              <a:gd name="connsiteY2795" fmla="*/ 1137192 h 17067437"/>
              <a:gd name="connsiteX2796" fmla="*/ 3863639 w 12645183"/>
              <a:gd name="connsiteY2796" fmla="*/ 1299154 h 17067437"/>
              <a:gd name="connsiteX2797" fmla="*/ 3931850 w 12645183"/>
              <a:gd name="connsiteY2797" fmla="*/ 959615 h 17067437"/>
              <a:gd name="connsiteX2798" fmla="*/ 3858975 w 12645183"/>
              <a:gd name="connsiteY2798" fmla="*/ 1316516 h 17067437"/>
              <a:gd name="connsiteX2799" fmla="*/ 4111880 w 12645183"/>
              <a:gd name="connsiteY2799" fmla="*/ 1151057 h 17067437"/>
              <a:gd name="connsiteX2800" fmla="*/ 4007523 w 12645183"/>
              <a:gd name="connsiteY2800" fmla="*/ 1562606 h 17067437"/>
              <a:gd name="connsiteX2801" fmla="*/ 3639652 w 12645183"/>
              <a:gd name="connsiteY2801" fmla="*/ 1905990 h 17067437"/>
              <a:gd name="connsiteX2802" fmla="*/ 3858975 w 12645183"/>
              <a:gd name="connsiteY2802" fmla="*/ 1316516 h 17067437"/>
              <a:gd name="connsiteX2803" fmla="*/ 1376457 w 12645183"/>
              <a:gd name="connsiteY2803" fmla="*/ 6073672 h 17067437"/>
              <a:gd name="connsiteX2804" fmla="*/ 2277887 w 12645183"/>
              <a:gd name="connsiteY2804" fmla="*/ 4246175 h 17067437"/>
              <a:gd name="connsiteX2805" fmla="*/ 3589281 w 12645183"/>
              <a:gd name="connsiteY2805" fmla="*/ 2016800 h 17067437"/>
              <a:gd name="connsiteX2806" fmla="*/ 3626360 w 12645183"/>
              <a:gd name="connsiteY2806" fmla="*/ 1935935 h 17067437"/>
              <a:gd name="connsiteX2807" fmla="*/ 4000760 w 12645183"/>
              <a:gd name="connsiteY2807" fmla="*/ 1583230 h 17067437"/>
              <a:gd name="connsiteX2808" fmla="*/ 3765230 w 12645183"/>
              <a:gd name="connsiteY2808" fmla="*/ 2167810 h 17067437"/>
              <a:gd name="connsiteX2809" fmla="*/ 3622745 w 12645183"/>
              <a:gd name="connsiteY2809" fmla="*/ 2461673 h 17067437"/>
              <a:gd name="connsiteX2810" fmla="*/ 2696829 w 12645183"/>
              <a:gd name="connsiteY2810" fmla="*/ 3902907 h 17067437"/>
              <a:gd name="connsiteX2811" fmla="*/ 2707089 w 12645183"/>
              <a:gd name="connsiteY2811" fmla="*/ 3908384 h 17067437"/>
              <a:gd name="connsiteX2812" fmla="*/ 3591963 w 12645183"/>
              <a:gd name="connsiteY2812" fmla="*/ 2521914 h 17067437"/>
              <a:gd name="connsiteX2813" fmla="*/ 2426901 w 12645183"/>
              <a:gd name="connsiteY2813" fmla="*/ 4493080 h 17067437"/>
              <a:gd name="connsiteX2814" fmla="*/ 1519641 w 12645183"/>
              <a:gd name="connsiteY2814" fmla="*/ 6100705 h 17067437"/>
              <a:gd name="connsiteX2815" fmla="*/ 1376457 w 12645183"/>
              <a:gd name="connsiteY2815" fmla="*/ 6073556 h 17067437"/>
              <a:gd name="connsiteX2816" fmla="*/ 1598928 w 12645183"/>
              <a:gd name="connsiteY2816" fmla="*/ 6360661 h 17067437"/>
              <a:gd name="connsiteX2817" fmla="*/ 1525820 w 12645183"/>
              <a:gd name="connsiteY2817" fmla="*/ 6324889 h 17067437"/>
              <a:gd name="connsiteX2818" fmla="*/ 1528969 w 12645183"/>
              <a:gd name="connsiteY2818" fmla="*/ 6110726 h 17067437"/>
              <a:gd name="connsiteX2819" fmla="*/ 1849034 w 12645183"/>
              <a:gd name="connsiteY2819" fmla="*/ 5988846 h 17067437"/>
              <a:gd name="connsiteX2820" fmla="*/ 1686261 w 12645183"/>
              <a:gd name="connsiteY2820" fmla="*/ 6352155 h 17067437"/>
              <a:gd name="connsiteX2821" fmla="*/ 1598812 w 12645183"/>
              <a:gd name="connsiteY2821" fmla="*/ 6360661 h 17067437"/>
              <a:gd name="connsiteX2822" fmla="*/ 1730336 w 12645183"/>
              <a:gd name="connsiteY2822" fmla="*/ 6615723 h 17067437"/>
              <a:gd name="connsiteX2823" fmla="*/ 1675184 w 12645183"/>
              <a:gd name="connsiteY2823" fmla="*/ 6576339 h 17067437"/>
              <a:gd name="connsiteX2824" fmla="*/ 1695473 w 12645183"/>
              <a:gd name="connsiteY2824" fmla="*/ 6362409 h 17067437"/>
              <a:gd name="connsiteX2825" fmla="*/ 2027664 w 12645183"/>
              <a:gd name="connsiteY2825" fmla="*/ 6216875 h 17067437"/>
              <a:gd name="connsiteX2826" fmla="*/ 1851133 w 12645183"/>
              <a:gd name="connsiteY2826" fmla="*/ 6600691 h 17067437"/>
              <a:gd name="connsiteX2827" fmla="*/ 1730219 w 12645183"/>
              <a:gd name="connsiteY2827" fmla="*/ 6615606 h 17067437"/>
              <a:gd name="connsiteX2828" fmla="*/ 1864658 w 12645183"/>
              <a:gd name="connsiteY2828" fmla="*/ 6869619 h 17067437"/>
              <a:gd name="connsiteX2829" fmla="*/ 1824432 w 12645183"/>
              <a:gd name="connsiteY2829" fmla="*/ 6827905 h 17067437"/>
              <a:gd name="connsiteX2830" fmla="*/ 1860811 w 12645183"/>
              <a:gd name="connsiteY2830" fmla="*/ 6610014 h 17067437"/>
              <a:gd name="connsiteX2831" fmla="*/ 2277537 w 12645183"/>
              <a:gd name="connsiteY2831" fmla="*/ 6392820 h 17067437"/>
              <a:gd name="connsiteX2832" fmla="*/ 2049818 w 12645183"/>
              <a:gd name="connsiteY2832" fmla="*/ 6828838 h 17067437"/>
              <a:gd name="connsiteX2833" fmla="*/ 1864658 w 12645183"/>
              <a:gd name="connsiteY2833" fmla="*/ 6869736 h 17067437"/>
              <a:gd name="connsiteX2834" fmla="*/ 2014489 w 12645183"/>
              <a:gd name="connsiteY2834" fmla="*/ 7121186 h 17067437"/>
              <a:gd name="connsiteX2835" fmla="*/ 1973562 w 12645183"/>
              <a:gd name="connsiteY2835" fmla="*/ 7079355 h 17067437"/>
              <a:gd name="connsiteX2836" fmla="*/ 2059030 w 12645183"/>
              <a:gd name="connsiteY2836" fmla="*/ 6836295 h 17067437"/>
              <a:gd name="connsiteX2837" fmla="*/ 2497444 w 12645183"/>
              <a:gd name="connsiteY2837" fmla="*/ 6572028 h 17067437"/>
              <a:gd name="connsiteX2838" fmla="*/ 2227982 w 12645183"/>
              <a:gd name="connsiteY2838" fmla="*/ 7062693 h 17067437"/>
              <a:gd name="connsiteX2839" fmla="*/ 2014489 w 12645183"/>
              <a:gd name="connsiteY2839" fmla="*/ 7121186 h 17067437"/>
              <a:gd name="connsiteX2840" fmla="*/ 2154408 w 12645183"/>
              <a:gd name="connsiteY2840" fmla="*/ 7376364 h 17067437"/>
              <a:gd name="connsiteX2841" fmla="*/ 2122343 w 12645183"/>
              <a:gd name="connsiteY2841" fmla="*/ 7330805 h 17067437"/>
              <a:gd name="connsiteX2842" fmla="*/ 2237310 w 12645183"/>
              <a:gd name="connsiteY2842" fmla="*/ 7070034 h 17067437"/>
              <a:gd name="connsiteX2843" fmla="*/ 2712220 w 12645183"/>
              <a:gd name="connsiteY2843" fmla="*/ 6761023 h 17067437"/>
              <a:gd name="connsiteX2844" fmla="*/ 2412909 w 12645183"/>
              <a:gd name="connsiteY2844" fmla="*/ 7284314 h 17067437"/>
              <a:gd name="connsiteX2845" fmla="*/ 2154291 w 12645183"/>
              <a:gd name="connsiteY2845" fmla="*/ 7376248 h 17067437"/>
              <a:gd name="connsiteX2846" fmla="*/ 2294677 w 12645183"/>
              <a:gd name="connsiteY2846" fmla="*/ 7632242 h 17067437"/>
              <a:gd name="connsiteX2847" fmla="*/ 2271008 w 12645183"/>
              <a:gd name="connsiteY2847" fmla="*/ 7582022 h 17067437"/>
              <a:gd name="connsiteX2848" fmla="*/ 2422004 w 12645183"/>
              <a:gd name="connsiteY2848" fmla="*/ 7292004 h 17067437"/>
              <a:gd name="connsiteX2849" fmla="*/ 2945535 w 12645183"/>
              <a:gd name="connsiteY2849" fmla="*/ 6918907 h 17067437"/>
              <a:gd name="connsiteX2850" fmla="*/ 2606231 w 12645183"/>
              <a:gd name="connsiteY2850" fmla="*/ 7493583 h 17067437"/>
              <a:gd name="connsiteX2851" fmla="*/ 2294561 w 12645183"/>
              <a:gd name="connsiteY2851" fmla="*/ 7632125 h 17067437"/>
              <a:gd name="connsiteX2852" fmla="*/ 2434480 w 12645183"/>
              <a:gd name="connsiteY2852" fmla="*/ 7888935 h 17067437"/>
              <a:gd name="connsiteX2853" fmla="*/ 2419555 w 12645183"/>
              <a:gd name="connsiteY2853" fmla="*/ 7833239 h 17067437"/>
              <a:gd name="connsiteX2854" fmla="*/ 2609729 w 12645183"/>
              <a:gd name="connsiteY2854" fmla="*/ 7510829 h 17067437"/>
              <a:gd name="connsiteX2855" fmla="*/ 2614976 w 12645183"/>
              <a:gd name="connsiteY2855" fmla="*/ 7501973 h 17067437"/>
              <a:gd name="connsiteX2856" fmla="*/ 3193543 w 12645183"/>
              <a:gd name="connsiteY2856" fmla="*/ 7053837 h 17067437"/>
              <a:gd name="connsiteX2857" fmla="*/ 2813895 w 12645183"/>
              <a:gd name="connsiteY2857" fmla="*/ 7683278 h 17067437"/>
              <a:gd name="connsiteX2858" fmla="*/ 2434480 w 12645183"/>
              <a:gd name="connsiteY2858" fmla="*/ 7889052 h 17067437"/>
              <a:gd name="connsiteX2859" fmla="*/ 2573350 w 12645183"/>
              <a:gd name="connsiteY2859" fmla="*/ 8146328 h 17067437"/>
              <a:gd name="connsiteX2860" fmla="*/ 2568103 w 12645183"/>
              <a:gd name="connsiteY2860" fmla="*/ 8084222 h 17067437"/>
              <a:gd name="connsiteX2861" fmla="*/ 2822873 w 12645183"/>
              <a:gd name="connsiteY2861" fmla="*/ 7690735 h 17067437"/>
              <a:gd name="connsiteX2862" fmla="*/ 3287755 w 12645183"/>
              <a:gd name="connsiteY2862" fmla="*/ 7310298 h 17067437"/>
              <a:gd name="connsiteX2863" fmla="*/ 2933992 w 12645183"/>
              <a:gd name="connsiteY2863" fmla="*/ 7930766 h 17067437"/>
              <a:gd name="connsiteX2864" fmla="*/ 2573233 w 12645183"/>
              <a:gd name="connsiteY2864" fmla="*/ 8146328 h 17067437"/>
              <a:gd name="connsiteX2865" fmla="*/ 2695546 w 12645183"/>
              <a:gd name="connsiteY2865" fmla="*/ 8397311 h 17067437"/>
              <a:gd name="connsiteX2866" fmla="*/ 2716651 w 12645183"/>
              <a:gd name="connsiteY2866" fmla="*/ 8335090 h 17067437"/>
              <a:gd name="connsiteX2867" fmla="*/ 2913237 w 12645183"/>
              <a:gd name="connsiteY2867" fmla="*/ 7990541 h 17067437"/>
              <a:gd name="connsiteX2868" fmla="*/ 2942970 w 12645183"/>
              <a:gd name="connsiteY2868" fmla="*/ 7938689 h 17067437"/>
              <a:gd name="connsiteX2869" fmla="*/ 3553018 w 12645183"/>
              <a:gd name="connsiteY2869" fmla="*/ 7412835 h 17067437"/>
              <a:gd name="connsiteX2870" fmla="*/ 3205669 w 12645183"/>
              <a:gd name="connsiteY2870" fmla="*/ 8012563 h 17067437"/>
              <a:gd name="connsiteX2871" fmla="*/ 2695546 w 12645183"/>
              <a:gd name="connsiteY2871" fmla="*/ 8397311 h 17067437"/>
              <a:gd name="connsiteX2872" fmla="*/ 3089652 w 12645183"/>
              <a:gd name="connsiteY2872" fmla="*/ 8460232 h 17067437"/>
              <a:gd name="connsiteX2873" fmla="*/ 2831151 w 12645183"/>
              <a:gd name="connsiteY2873" fmla="*/ 8654587 h 17067437"/>
              <a:gd name="connsiteX2874" fmla="*/ 2865198 w 12645183"/>
              <a:gd name="connsiteY2874" fmla="*/ 8585957 h 17067437"/>
              <a:gd name="connsiteX2875" fmla="*/ 3214414 w 12645183"/>
              <a:gd name="connsiteY2875" fmla="*/ 8020719 h 17067437"/>
              <a:gd name="connsiteX2876" fmla="*/ 3800443 w 12645183"/>
              <a:gd name="connsiteY2876" fmla="*/ 7489622 h 17067437"/>
              <a:gd name="connsiteX2877" fmla="*/ 3871568 w 12645183"/>
              <a:gd name="connsiteY2877" fmla="*/ 7423671 h 17067437"/>
              <a:gd name="connsiteX2878" fmla="*/ 3470233 w 12645183"/>
              <a:gd name="connsiteY2878" fmla="*/ 8114867 h 17067437"/>
              <a:gd name="connsiteX2879" fmla="*/ 3089652 w 12645183"/>
              <a:gd name="connsiteY2879" fmla="*/ 8460349 h 17067437"/>
              <a:gd name="connsiteX2880" fmla="*/ 2965707 w 12645183"/>
              <a:gd name="connsiteY2880" fmla="*/ 8910814 h 17067437"/>
              <a:gd name="connsiteX2881" fmla="*/ 3013863 w 12645183"/>
              <a:gd name="connsiteY2881" fmla="*/ 8836591 h 17067437"/>
              <a:gd name="connsiteX2882" fmla="*/ 3479444 w 12645183"/>
              <a:gd name="connsiteY2882" fmla="*/ 8122091 h 17067437"/>
              <a:gd name="connsiteX2883" fmla="*/ 3860841 w 12645183"/>
              <a:gd name="connsiteY2883" fmla="*/ 7762628 h 17067437"/>
              <a:gd name="connsiteX2884" fmla="*/ 4173094 w 12645183"/>
              <a:gd name="connsiteY2884" fmla="*/ 7463638 h 17067437"/>
              <a:gd name="connsiteX2885" fmla="*/ 3768494 w 12645183"/>
              <a:gd name="connsiteY2885" fmla="*/ 8167418 h 17067437"/>
              <a:gd name="connsiteX2886" fmla="*/ 2965707 w 12645183"/>
              <a:gd name="connsiteY2886" fmla="*/ 8910814 h 17067437"/>
              <a:gd name="connsiteX2887" fmla="*/ 3106676 w 12645183"/>
              <a:gd name="connsiteY2887" fmla="*/ 9157486 h 17067437"/>
              <a:gd name="connsiteX2888" fmla="*/ 3162410 w 12645183"/>
              <a:gd name="connsiteY2888" fmla="*/ 9087225 h 17067437"/>
              <a:gd name="connsiteX2889" fmla="*/ 3777123 w 12645183"/>
              <a:gd name="connsiteY2889" fmla="*/ 8175574 h 17067437"/>
              <a:gd name="connsiteX2890" fmla="*/ 3920657 w 12645183"/>
              <a:gd name="connsiteY2890" fmla="*/ 8035051 h 17067437"/>
              <a:gd name="connsiteX2891" fmla="*/ 4490361 w 12645183"/>
              <a:gd name="connsiteY2891" fmla="*/ 7472843 h 17067437"/>
              <a:gd name="connsiteX2892" fmla="*/ 4096255 w 12645183"/>
              <a:gd name="connsiteY2892" fmla="*/ 8172079 h 17067437"/>
              <a:gd name="connsiteX2893" fmla="*/ 3106559 w 12645183"/>
              <a:gd name="connsiteY2893" fmla="*/ 9157486 h 17067437"/>
              <a:gd name="connsiteX2894" fmla="*/ 3411000 w 12645183"/>
              <a:gd name="connsiteY2894" fmla="*/ 9220524 h 17067437"/>
              <a:gd name="connsiteX2895" fmla="*/ 4105700 w 12645183"/>
              <a:gd name="connsiteY2895" fmla="*/ 8179303 h 17067437"/>
              <a:gd name="connsiteX2896" fmla="*/ 4818705 w 12645183"/>
              <a:gd name="connsiteY2896" fmla="*/ 7455132 h 17067437"/>
              <a:gd name="connsiteX2897" fmla="*/ 4445937 w 12645183"/>
              <a:gd name="connsiteY2897" fmla="*/ 8134210 h 17067437"/>
              <a:gd name="connsiteX2898" fmla="*/ 3411000 w 12645183"/>
              <a:gd name="connsiteY2898" fmla="*/ 9220524 h 17067437"/>
              <a:gd name="connsiteX2899" fmla="*/ 4083313 w 12645183"/>
              <a:gd name="connsiteY2899" fmla="*/ 8842883 h 17067437"/>
              <a:gd name="connsiteX2900" fmla="*/ 3875766 w 12645183"/>
              <a:gd name="connsiteY2900" fmla="*/ 9069631 h 17067437"/>
              <a:gd name="connsiteX2901" fmla="*/ 4456431 w 12645183"/>
              <a:gd name="connsiteY2901" fmla="*/ 8140036 h 17067437"/>
              <a:gd name="connsiteX2902" fmla="*/ 5149848 w 12645183"/>
              <a:gd name="connsiteY2902" fmla="*/ 7417962 h 17067437"/>
              <a:gd name="connsiteX2903" fmla="*/ 4814158 w 12645183"/>
              <a:gd name="connsiteY2903" fmla="*/ 8056258 h 17067437"/>
              <a:gd name="connsiteX2904" fmla="*/ 4083313 w 12645183"/>
              <a:gd name="connsiteY2904" fmla="*/ 8842767 h 17067437"/>
              <a:gd name="connsiteX2905" fmla="*/ 4341697 w 12645183"/>
              <a:gd name="connsiteY2905" fmla="*/ 8883665 h 17067437"/>
              <a:gd name="connsiteX2906" fmla="*/ 4823719 w 12645183"/>
              <a:gd name="connsiteY2906" fmla="*/ 8062899 h 17067437"/>
              <a:gd name="connsiteX2907" fmla="*/ 5491951 w 12645183"/>
              <a:gd name="connsiteY2907" fmla="*/ 7353177 h 17067437"/>
              <a:gd name="connsiteX2908" fmla="*/ 5192057 w 12645183"/>
              <a:gd name="connsiteY2908" fmla="*/ 7948361 h 17067437"/>
              <a:gd name="connsiteX2909" fmla="*/ 4341697 w 12645183"/>
              <a:gd name="connsiteY2909" fmla="*/ 8883665 h 17067437"/>
              <a:gd name="connsiteX2910" fmla="*/ 4802032 w 12645183"/>
              <a:gd name="connsiteY2910" fmla="*/ 8677425 h 17067437"/>
              <a:gd name="connsiteX2911" fmla="*/ 5201268 w 12645183"/>
              <a:gd name="connsiteY2911" fmla="*/ 7955934 h 17067437"/>
              <a:gd name="connsiteX2912" fmla="*/ 5836152 w 12645183"/>
              <a:gd name="connsiteY2912" fmla="*/ 7270564 h 17067437"/>
              <a:gd name="connsiteX2913" fmla="*/ 5572754 w 12645183"/>
              <a:gd name="connsiteY2913" fmla="*/ 7818907 h 17067437"/>
              <a:gd name="connsiteX2914" fmla="*/ 4802032 w 12645183"/>
              <a:gd name="connsiteY2914" fmla="*/ 8677541 h 17067437"/>
              <a:gd name="connsiteX2915" fmla="*/ 5582432 w 12645183"/>
              <a:gd name="connsiteY2915" fmla="*/ 7825432 h 17067437"/>
              <a:gd name="connsiteX2916" fmla="*/ 6106546 w 12645183"/>
              <a:gd name="connsiteY2916" fmla="*/ 7252154 h 17067437"/>
              <a:gd name="connsiteX2917" fmla="*/ 6068651 w 12645183"/>
              <a:gd name="connsiteY2917" fmla="*/ 7417729 h 17067437"/>
              <a:gd name="connsiteX2918" fmla="*/ 5948787 w 12645183"/>
              <a:gd name="connsiteY2918" fmla="*/ 7676636 h 17067437"/>
              <a:gd name="connsiteX2919" fmla="*/ 5251289 w 12645183"/>
              <a:gd name="connsiteY2919" fmla="*/ 8460814 h 17067437"/>
              <a:gd name="connsiteX2920" fmla="*/ 5582432 w 12645183"/>
              <a:gd name="connsiteY2920" fmla="*/ 7825432 h 17067437"/>
              <a:gd name="connsiteX2921" fmla="*/ 5225638 w 12645183"/>
              <a:gd name="connsiteY2921" fmla="*/ 8507656 h 17067437"/>
              <a:gd name="connsiteX2922" fmla="*/ 5931531 w 12645183"/>
              <a:gd name="connsiteY2922" fmla="*/ 7713224 h 17067437"/>
              <a:gd name="connsiteX2923" fmla="*/ 5653558 w 12645183"/>
              <a:gd name="connsiteY2923" fmla="*/ 8277995 h 17067437"/>
              <a:gd name="connsiteX2924" fmla="*/ 4619554 w 12645183"/>
              <a:gd name="connsiteY2924" fmla="*/ 9500055 h 17067437"/>
              <a:gd name="connsiteX2925" fmla="*/ 5210247 w 12645183"/>
              <a:gd name="connsiteY2925" fmla="*/ 8535620 h 17067437"/>
              <a:gd name="connsiteX2926" fmla="*/ 5225638 w 12645183"/>
              <a:gd name="connsiteY2926" fmla="*/ 8507656 h 17067437"/>
              <a:gd name="connsiteX2927" fmla="*/ 3897919 w 12645183"/>
              <a:gd name="connsiteY2927" fmla="*/ 10331424 h 17067437"/>
              <a:gd name="connsiteX2928" fmla="*/ 3696669 w 12645183"/>
              <a:gd name="connsiteY2928" fmla="*/ 10462509 h 17067437"/>
              <a:gd name="connsiteX2929" fmla="*/ 5189375 w 12645183"/>
              <a:gd name="connsiteY2929" fmla="*/ 8549137 h 17067437"/>
              <a:gd name="connsiteX2930" fmla="*/ 4499923 w 12645183"/>
              <a:gd name="connsiteY2930" fmla="*/ 9648735 h 17067437"/>
              <a:gd name="connsiteX2931" fmla="*/ 4275469 w 12645183"/>
              <a:gd name="connsiteY2931" fmla="*/ 9935024 h 17067437"/>
              <a:gd name="connsiteX2932" fmla="*/ 4250283 w 12645183"/>
              <a:gd name="connsiteY2932" fmla="*/ 9967999 h 17067437"/>
              <a:gd name="connsiteX2933" fmla="*/ 3897919 w 12645183"/>
              <a:gd name="connsiteY2933" fmla="*/ 10331541 h 17067437"/>
              <a:gd name="connsiteX2934" fmla="*/ 4046817 w 12645183"/>
              <a:gd name="connsiteY2934" fmla="*/ 10581826 h 17067437"/>
              <a:gd name="connsiteX2935" fmla="*/ 3804757 w 12645183"/>
              <a:gd name="connsiteY2935" fmla="*/ 10720951 h 17067437"/>
              <a:gd name="connsiteX2936" fmla="*/ 4263226 w 12645183"/>
              <a:gd name="connsiteY2936" fmla="*/ 9970679 h 17067437"/>
              <a:gd name="connsiteX2937" fmla="*/ 4507385 w 12645183"/>
              <a:gd name="connsiteY2937" fmla="*/ 9658173 h 17067437"/>
              <a:gd name="connsiteX2938" fmla="*/ 5631520 w 12645183"/>
              <a:gd name="connsiteY2938" fmla="*/ 8320874 h 17067437"/>
              <a:gd name="connsiteX2939" fmla="*/ 5411614 w 12645183"/>
              <a:gd name="connsiteY2939" fmla="*/ 8732422 h 17067437"/>
              <a:gd name="connsiteX2940" fmla="*/ 5237298 w 12645183"/>
              <a:gd name="connsiteY2940" fmla="*/ 9038287 h 17067437"/>
              <a:gd name="connsiteX2941" fmla="*/ 4077833 w 12645183"/>
              <a:gd name="connsiteY2941" fmla="*/ 10555609 h 17067437"/>
              <a:gd name="connsiteX2942" fmla="*/ 4046817 w 12645183"/>
              <a:gd name="connsiteY2942" fmla="*/ 10581942 h 17067437"/>
              <a:gd name="connsiteX2943" fmla="*/ 5199869 w 12645183"/>
              <a:gd name="connsiteY2943" fmla="*/ 9101440 h 17067437"/>
              <a:gd name="connsiteX2944" fmla="*/ 4108498 w 12645183"/>
              <a:gd name="connsiteY2944" fmla="*/ 10528576 h 17067437"/>
              <a:gd name="connsiteX2945" fmla="*/ 4324441 w 12645183"/>
              <a:gd name="connsiteY2945" fmla="*/ 10216419 h 17067437"/>
              <a:gd name="connsiteX2946" fmla="*/ 5199869 w 12645183"/>
              <a:gd name="connsiteY2946" fmla="*/ 9101440 h 17067437"/>
              <a:gd name="connsiteX2947" fmla="*/ 3907947 w 12645183"/>
              <a:gd name="connsiteY2947" fmla="*/ 10979158 h 17067437"/>
              <a:gd name="connsiteX2948" fmla="*/ 4085645 w 12645183"/>
              <a:gd name="connsiteY2948" fmla="*/ 10564115 h 17067437"/>
              <a:gd name="connsiteX2949" fmla="*/ 5247092 w 12645183"/>
              <a:gd name="connsiteY2949" fmla="*/ 9044463 h 17067437"/>
              <a:gd name="connsiteX2950" fmla="*/ 6060256 w 12645183"/>
              <a:gd name="connsiteY2950" fmla="*/ 8089932 h 17067437"/>
              <a:gd name="connsiteX2951" fmla="*/ 5771206 w 12645183"/>
              <a:gd name="connsiteY2951" fmla="*/ 8663676 h 17067437"/>
              <a:gd name="connsiteX2952" fmla="*/ 4350559 w 12645183"/>
              <a:gd name="connsiteY2952" fmla="*/ 10484998 h 17067437"/>
              <a:gd name="connsiteX2953" fmla="*/ 4084362 w 12645183"/>
              <a:gd name="connsiteY2953" fmla="*/ 10914839 h 17067437"/>
              <a:gd name="connsiteX2954" fmla="*/ 3907831 w 12645183"/>
              <a:gd name="connsiteY2954" fmla="*/ 10979042 h 17067437"/>
              <a:gd name="connsiteX2955" fmla="*/ 4005774 w 12645183"/>
              <a:gd name="connsiteY2955" fmla="*/ 11237133 h 17067437"/>
              <a:gd name="connsiteX2956" fmla="*/ 4093923 w 12645183"/>
              <a:gd name="connsiteY2956" fmla="*/ 10922413 h 17067437"/>
              <a:gd name="connsiteX2957" fmla="*/ 4202944 w 12645183"/>
              <a:gd name="connsiteY2957" fmla="*/ 10841315 h 17067437"/>
              <a:gd name="connsiteX2958" fmla="*/ 4527324 w 12645183"/>
              <a:gd name="connsiteY2958" fmla="*/ 10539995 h 17067437"/>
              <a:gd name="connsiteX2959" fmla="*/ 4381807 w 12645183"/>
              <a:gd name="connsiteY2959" fmla="*/ 10761616 h 17067437"/>
              <a:gd name="connsiteX2960" fmla="*/ 4126338 w 12645183"/>
              <a:gd name="connsiteY2960" fmla="*/ 11224083 h 17067437"/>
              <a:gd name="connsiteX2961" fmla="*/ 4005774 w 12645183"/>
              <a:gd name="connsiteY2961" fmla="*/ 11237250 h 17067437"/>
              <a:gd name="connsiteX2962" fmla="*/ 4097888 w 12645183"/>
              <a:gd name="connsiteY2962" fmla="*/ 11494759 h 17067437"/>
              <a:gd name="connsiteX2963" fmla="*/ 4134500 w 12645183"/>
              <a:gd name="connsiteY2963" fmla="*/ 11233055 h 17067437"/>
              <a:gd name="connsiteX2964" fmla="*/ 4351725 w 12645183"/>
              <a:gd name="connsiteY2964" fmla="*/ 11091716 h 17067437"/>
              <a:gd name="connsiteX2965" fmla="*/ 4399764 w 12645183"/>
              <a:gd name="connsiteY2965" fmla="*/ 11053847 h 17067437"/>
              <a:gd name="connsiteX2966" fmla="*/ 4179274 w 12645183"/>
              <a:gd name="connsiteY2966" fmla="*/ 11507692 h 17067437"/>
              <a:gd name="connsiteX2967" fmla="*/ 4097888 w 12645183"/>
              <a:gd name="connsiteY2967" fmla="*/ 11494759 h 17067437"/>
              <a:gd name="connsiteX2968" fmla="*/ 4183705 w 12645183"/>
              <a:gd name="connsiteY2968" fmla="*/ 11752035 h 17067437"/>
              <a:gd name="connsiteX2969" fmla="*/ 4189418 w 12645183"/>
              <a:gd name="connsiteY2969" fmla="*/ 11517946 h 17067437"/>
              <a:gd name="connsiteX2970" fmla="*/ 4373062 w 12645183"/>
              <a:gd name="connsiteY2970" fmla="*/ 11430207 h 17067437"/>
              <a:gd name="connsiteX2971" fmla="*/ 4236641 w 12645183"/>
              <a:gd name="connsiteY2971" fmla="*/ 11774756 h 17067437"/>
              <a:gd name="connsiteX2972" fmla="*/ 4183705 w 12645183"/>
              <a:gd name="connsiteY2972" fmla="*/ 11752035 h 17067437"/>
              <a:gd name="connsiteX2973" fmla="*/ 4262643 w 12645183"/>
              <a:gd name="connsiteY2973" fmla="*/ 12008961 h 17067437"/>
              <a:gd name="connsiteX2974" fmla="*/ 4246319 w 12645183"/>
              <a:gd name="connsiteY2974" fmla="*/ 11786874 h 17067437"/>
              <a:gd name="connsiteX2975" fmla="*/ 4248418 w 12645183"/>
              <a:gd name="connsiteY2975" fmla="*/ 11786874 h 17067437"/>
              <a:gd name="connsiteX2976" fmla="*/ 4375977 w 12645183"/>
              <a:gd name="connsiteY2976" fmla="*/ 11755064 h 17067437"/>
              <a:gd name="connsiteX2977" fmla="*/ 4290510 w 12645183"/>
              <a:gd name="connsiteY2977" fmla="*/ 12028420 h 17067437"/>
              <a:gd name="connsiteX2978" fmla="*/ 4262410 w 12645183"/>
              <a:gd name="connsiteY2978" fmla="*/ 12008844 h 17067437"/>
              <a:gd name="connsiteX2979" fmla="*/ 4334118 w 12645183"/>
              <a:gd name="connsiteY2979" fmla="*/ 12265538 h 17067437"/>
              <a:gd name="connsiteX2980" fmla="*/ 4299255 w 12645183"/>
              <a:gd name="connsiteY2980" fmla="*/ 12044500 h 17067437"/>
              <a:gd name="connsiteX2981" fmla="*/ 4347994 w 12645183"/>
              <a:gd name="connsiteY2981" fmla="*/ 12051491 h 17067437"/>
              <a:gd name="connsiteX2982" fmla="*/ 4391718 w 12645183"/>
              <a:gd name="connsiteY2982" fmla="*/ 12047528 h 17067437"/>
              <a:gd name="connsiteX2983" fmla="*/ 4336917 w 12645183"/>
              <a:gd name="connsiteY2983" fmla="*/ 12268334 h 17067437"/>
              <a:gd name="connsiteX2984" fmla="*/ 4334002 w 12645183"/>
              <a:gd name="connsiteY2984" fmla="*/ 12265538 h 17067437"/>
              <a:gd name="connsiteX2985" fmla="*/ 4347061 w 12645183"/>
              <a:gd name="connsiteY2985" fmla="*/ 12291288 h 17067437"/>
              <a:gd name="connsiteX2986" fmla="*/ 4412123 w 12645183"/>
              <a:gd name="connsiteY2986" fmla="*/ 12314709 h 17067437"/>
              <a:gd name="connsiteX2987" fmla="*/ 4376677 w 12645183"/>
              <a:gd name="connsiteY2987" fmla="*/ 12494848 h 17067437"/>
              <a:gd name="connsiteX2988" fmla="*/ 4347061 w 12645183"/>
              <a:gd name="connsiteY2988" fmla="*/ 12291288 h 17067437"/>
              <a:gd name="connsiteX2989" fmla="*/ 4386005 w 12645183"/>
              <a:gd name="connsiteY2989" fmla="*/ 12526309 h 17067437"/>
              <a:gd name="connsiteX2990" fmla="*/ 4389153 w 12645183"/>
              <a:gd name="connsiteY2990" fmla="*/ 12529804 h 17067437"/>
              <a:gd name="connsiteX2991" fmla="*/ 4428331 w 12645183"/>
              <a:gd name="connsiteY2991" fmla="*/ 12558702 h 17067437"/>
              <a:gd name="connsiteX2992" fmla="*/ 4405361 w 12645183"/>
              <a:gd name="connsiteY2992" fmla="*/ 12702254 h 17067437"/>
              <a:gd name="connsiteX2993" fmla="*/ 4386005 w 12645183"/>
              <a:gd name="connsiteY2993" fmla="*/ 12526309 h 17067437"/>
              <a:gd name="connsiteX2994" fmla="*/ 4413289 w 12645183"/>
              <a:gd name="connsiteY2994" fmla="*/ 12746416 h 17067437"/>
              <a:gd name="connsiteX2995" fmla="*/ 4436842 w 12645183"/>
              <a:gd name="connsiteY2995" fmla="*/ 12778459 h 17067437"/>
              <a:gd name="connsiteX2996" fmla="*/ 4421451 w 12645183"/>
              <a:gd name="connsiteY2996" fmla="*/ 12880762 h 17067437"/>
              <a:gd name="connsiteX2997" fmla="*/ 4413173 w 12645183"/>
              <a:gd name="connsiteY2997" fmla="*/ 12746416 h 17067437"/>
              <a:gd name="connsiteX2998" fmla="*/ 4428447 w 12645183"/>
              <a:gd name="connsiteY2998" fmla="*/ 12946946 h 17067437"/>
              <a:gd name="connsiteX2999" fmla="*/ 4435910 w 12645183"/>
              <a:gd name="connsiteY2999" fmla="*/ 12964191 h 17067437"/>
              <a:gd name="connsiteX3000" fmla="*/ 4428097 w 12645183"/>
              <a:gd name="connsiteY3000" fmla="*/ 13010332 h 17067437"/>
              <a:gd name="connsiteX3001" fmla="*/ 4428447 w 12645183"/>
              <a:gd name="connsiteY3001" fmla="*/ 12946946 h 17067437"/>
              <a:gd name="connsiteX3002" fmla="*/ 8060287 w 12645183"/>
              <a:gd name="connsiteY3002" fmla="*/ 11537988 h 17067437"/>
              <a:gd name="connsiteX3003" fmla="*/ 5981902 w 12645183"/>
              <a:gd name="connsiteY3003" fmla="*/ 13837158 h 17067437"/>
              <a:gd name="connsiteX3004" fmla="*/ 4561487 w 12645183"/>
              <a:gd name="connsiteY3004" fmla="*/ 14061924 h 17067437"/>
              <a:gd name="connsiteX3005" fmla="*/ 4400930 w 12645183"/>
              <a:gd name="connsiteY3005" fmla="*/ 13275998 h 17067437"/>
              <a:gd name="connsiteX3006" fmla="*/ 4556124 w 12645183"/>
              <a:gd name="connsiteY3006" fmla="*/ 13811058 h 17067437"/>
              <a:gd name="connsiteX3007" fmla="*/ 4909886 w 12645183"/>
              <a:gd name="connsiteY3007" fmla="*/ 13926644 h 17067437"/>
              <a:gd name="connsiteX3008" fmla="*/ 5839300 w 12645183"/>
              <a:gd name="connsiteY3008" fmla="*/ 13596544 h 17067437"/>
              <a:gd name="connsiteX3009" fmla="*/ 7953365 w 12645183"/>
              <a:gd name="connsiteY3009" fmla="*/ 11174096 h 17067437"/>
              <a:gd name="connsiteX3010" fmla="*/ 8442266 w 12645183"/>
              <a:gd name="connsiteY3010" fmla="*/ 10180881 h 17067437"/>
              <a:gd name="connsiteX3011" fmla="*/ 8395626 w 12645183"/>
              <a:gd name="connsiteY3011" fmla="*/ 10536849 h 17067437"/>
              <a:gd name="connsiteX3012" fmla="*/ 8407170 w 12645183"/>
              <a:gd name="connsiteY3012" fmla="*/ 10538363 h 17067437"/>
              <a:gd name="connsiteX3013" fmla="*/ 8459056 w 12645183"/>
              <a:gd name="connsiteY3013" fmla="*/ 10142662 h 17067437"/>
              <a:gd name="connsiteX3014" fmla="*/ 8951806 w 12645183"/>
              <a:gd name="connsiteY3014" fmla="*/ 8877955 h 17067437"/>
              <a:gd name="connsiteX3015" fmla="*/ 8807223 w 12645183"/>
              <a:gd name="connsiteY3015" fmla="*/ 9987341 h 17067437"/>
              <a:gd name="connsiteX3016" fmla="*/ 8060287 w 12645183"/>
              <a:gd name="connsiteY3016" fmla="*/ 11537988 h 17067437"/>
              <a:gd name="connsiteX3017" fmla="*/ 8824363 w 12645183"/>
              <a:gd name="connsiteY3017" fmla="*/ 9944811 h 17067437"/>
              <a:gd name="connsiteX3018" fmla="*/ 8971162 w 12645183"/>
              <a:gd name="connsiteY3018" fmla="*/ 8822026 h 17067437"/>
              <a:gd name="connsiteX3019" fmla="*/ 9277468 w 12645183"/>
              <a:gd name="connsiteY3019" fmla="*/ 7855261 h 17067437"/>
              <a:gd name="connsiteX3020" fmla="*/ 9550428 w 12645183"/>
              <a:gd name="connsiteY3020" fmla="*/ 6840140 h 17067437"/>
              <a:gd name="connsiteX3021" fmla="*/ 9319444 w 12645183"/>
              <a:gd name="connsiteY3021" fmla="*/ 8553914 h 17067437"/>
              <a:gd name="connsiteX3022" fmla="*/ 8824363 w 12645183"/>
              <a:gd name="connsiteY3022" fmla="*/ 9944695 h 17067437"/>
              <a:gd name="connsiteX3023" fmla="*/ 9330871 w 12645183"/>
              <a:gd name="connsiteY3023" fmla="*/ 8556478 h 17067437"/>
              <a:gd name="connsiteX3024" fmla="*/ 9388237 w 12645183"/>
              <a:gd name="connsiteY3024" fmla="*/ 8370862 h 17067437"/>
              <a:gd name="connsiteX3025" fmla="*/ 9935905 w 12645183"/>
              <a:gd name="connsiteY3025" fmla="*/ 6224216 h 17067437"/>
              <a:gd name="connsiteX3026" fmla="*/ 9674956 w 12645183"/>
              <a:gd name="connsiteY3026" fmla="*/ 8251312 h 17067437"/>
              <a:gd name="connsiteX3027" fmla="*/ 9490845 w 12645183"/>
              <a:gd name="connsiteY3027" fmla="*/ 8865255 h 17067437"/>
              <a:gd name="connsiteX3028" fmla="*/ 9179525 w 12645183"/>
              <a:gd name="connsiteY3028" fmla="*/ 9770381 h 17067437"/>
              <a:gd name="connsiteX3029" fmla="*/ 9330871 w 12645183"/>
              <a:gd name="connsiteY3029" fmla="*/ 8556478 h 17067437"/>
              <a:gd name="connsiteX3030" fmla="*/ 9058378 w 12645183"/>
              <a:gd name="connsiteY3030" fmla="*/ 10791911 h 17067437"/>
              <a:gd name="connsiteX3031" fmla="*/ 9173578 w 12645183"/>
              <a:gd name="connsiteY3031" fmla="*/ 9819669 h 17067437"/>
              <a:gd name="connsiteX3032" fmla="*/ 9501922 w 12645183"/>
              <a:gd name="connsiteY3032" fmla="*/ 8868751 h 17067437"/>
              <a:gd name="connsiteX3033" fmla="*/ 9665977 w 12645183"/>
              <a:gd name="connsiteY3033" fmla="*/ 8324720 h 17067437"/>
              <a:gd name="connsiteX3034" fmla="*/ 9512416 w 12645183"/>
              <a:gd name="connsiteY3034" fmla="*/ 9625314 h 17067437"/>
              <a:gd name="connsiteX3035" fmla="*/ 9058261 w 12645183"/>
              <a:gd name="connsiteY3035" fmla="*/ 10791911 h 17067437"/>
              <a:gd name="connsiteX3036" fmla="*/ 9523726 w 12645183"/>
              <a:gd name="connsiteY3036" fmla="*/ 9628577 h 17067437"/>
              <a:gd name="connsiteX3037" fmla="*/ 9653618 w 12645183"/>
              <a:gd name="connsiteY3037" fmla="*/ 9240915 h 17067437"/>
              <a:gd name="connsiteX3038" fmla="*/ 10017058 w 12645183"/>
              <a:gd name="connsiteY3038" fmla="*/ 7983200 h 17067437"/>
              <a:gd name="connsiteX3039" fmla="*/ 9858600 w 12645183"/>
              <a:gd name="connsiteY3039" fmla="*/ 9407305 h 17067437"/>
              <a:gd name="connsiteX3040" fmla="*/ 9809045 w 12645183"/>
              <a:gd name="connsiteY3040" fmla="*/ 9560995 h 17067437"/>
              <a:gd name="connsiteX3041" fmla="*/ 9407593 w 12645183"/>
              <a:gd name="connsiteY3041" fmla="*/ 10661176 h 17067437"/>
              <a:gd name="connsiteX3042" fmla="*/ 9523726 w 12645183"/>
              <a:gd name="connsiteY3042" fmla="*/ 9628577 h 17067437"/>
              <a:gd name="connsiteX3043" fmla="*/ 9309300 w 12645183"/>
              <a:gd name="connsiteY3043" fmla="*/ 11565021 h 17067437"/>
              <a:gd name="connsiteX3044" fmla="*/ 9402929 w 12645183"/>
              <a:gd name="connsiteY3044" fmla="*/ 10703589 h 17067437"/>
              <a:gd name="connsiteX3045" fmla="*/ 9820122 w 12645183"/>
              <a:gd name="connsiteY3045" fmla="*/ 9564840 h 17067437"/>
              <a:gd name="connsiteX3046" fmla="*/ 9852303 w 12645183"/>
              <a:gd name="connsiteY3046" fmla="*/ 9465565 h 17067437"/>
              <a:gd name="connsiteX3047" fmla="*/ 9736404 w 12645183"/>
              <a:gd name="connsiteY3047" fmla="*/ 10556191 h 17067437"/>
              <a:gd name="connsiteX3048" fmla="*/ 9309300 w 12645183"/>
              <a:gd name="connsiteY3048" fmla="*/ 11565021 h 17067437"/>
              <a:gd name="connsiteX3049" fmla="*/ 9653618 w 12645183"/>
              <a:gd name="connsiteY3049" fmla="*/ 11473086 h 17067437"/>
              <a:gd name="connsiteX3050" fmla="*/ 9747830 w 12645183"/>
              <a:gd name="connsiteY3050" fmla="*/ 10558871 h 17067437"/>
              <a:gd name="connsiteX3051" fmla="*/ 9995488 w 12645183"/>
              <a:gd name="connsiteY3051" fmla="*/ 9859985 h 17067437"/>
              <a:gd name="connsiteX3052" fmla="*/ 10193007 w 12645183"/>
              <a:gd name="connsiteY3052" fmla="*/ 9225884 h 17067437"/>
              <a:gd name="connsiteX3053" fmla="*/ 10076174 w 12645183"/>
              <a:gd name="connsiteY3053" fmla="*/ 10398656 h 17067437"/>
              <a:gd name="connsiteX3054" fmla="*/ 9653618 w 12645183"/>
              <a:gd name="connsiteY3054" fmla="*/ 11473086 h 17067437"/>
              <a:gd name="connsiteX3055" fmla="*/ 10087601 w 12645183"/>
              <a:gd name="connsiteY3055" fmla="*/ 10400987 h 17067437"/>
              <a:gd name="connsiteX3056" fmla="*/ 10528697 w 12645183"/>
              <a:gd name="connsiteY3056" fmla="*/ 8956956 h 17067437"/>
              <a:gd name="connsiteX3057" fmla="*/ 10412097 w 12645183"/>
              <a:gd name="connsiteY3057" fmla="*/ 10213739 h 17067437"/>
              <a:gd name="connsiteX3058" fmla="*/ 10355663 w 12645183"/>
              <a:gd name="connsiteY3058" fmla="*/ 10385723 h 17067437"/>
              <a:gd name="connsiteX3059" fmla="*/ 9994322 w 12645183"/>
              <a:gd name="connsiteY3059" fmla="*/ 11361343 h 17067437"/>
              <a:gd name="connsiteX3060" fmla="*/ 10087485 w 12645183"/>
              <a:gd name="connsiteY3060" fmla="*/ 10400987 h 17067437"/>
              <a:gd name="connsiteX3061" fmla="*/ 9912586 w 12645183"/>
              <a:gd name="connsiteY3061" fmla="*/ 12223008 h 17067437"/>
              <a:gd name="connsiteX3062" fmla="*/ 9990591 w 12645183"/>
              <a:gd name="connsiteY3062" fmla="*/ 11401193 h 17067437"/>
              <a:gd name="connsiteX3063" fmla="*/ 10366857 w 12645183"/>
              <a:gd name="connsiteY3063" fmla="*/ 10389335 h 17067437"/>
              <a:gd name="connsiteX3064" fmla="*/ 10407317 w 12645183"/>
              <a:gd name="connsiteY3064" fmla="*/ 10266407 h 17067437"/>
              <a:gd name="connsiteX3065" fmla="*/ 10315320 w 12645183"/>
              <a:gd name="connsiteY3065" fmla="*/ 11280828 h 17067437"/>
              <a:gd name="connsiteX3066" fmla="*/ 9912586 w 12645183"/>
              <a:gd name="connsiteY3066" fmla="*/ 12223008 h 17067437"/>
              <a:gd name="connsiteX3067" fmla="*/ 10249674 w 12645183"/>
              <a:gd name="connsiteY3067" fmla="*/ 12148085 h 17067437"/>
              <a:gd name="connsiteX3068" fmla="*/ 10326863 w 12645183"/>
              <a:gd name="connsiteY3068" fmla="*/ 11283392 h 17067437"/>
              <a:gd name="connsiteX3069" fmla="*/ 10560995 w 12645183"/>
              <a:gd name="connsiteY3069" fmla="*/ 10630764 h 17067437"/>
              <a:gd name="connsiteX3070" fmla="*/ 10737876 w 12645183"/>
              <a:gd name="connsiteY3070" fmla="*/ 10072167 h 17067437"/>
              <a:gd name="connsiteX3071" fmla="*/ 10647162 w 12645183"/>
              <a:gd name="connsiteY3071" fmla="*/ 11150326 h 17067437"/>
              <a:gd name="connsiteX3072" fmla="*/ 10249674 w 12645183"/>
              <a:gd name="connsiteY3072" fmla="*/ 12147970 h 17067437"/>
              <a:gd name="connsiteX3073" fmla="*/ 10658589 w 12645183"/>
              <a:gd name="connsiteY3073" fmla="*/ 11152889 h 17067437"/>
              <a:gd name="connsiteX3074" fmla="*/ 10759331 w 12645183"/>
              <a:gd name="connsiteY3074" fmla="*/ 10861706 h 17067437"/>
              <a:gd name="connsiteX3075" fmla="*/ 11063072 w 12645183"/>
              <a:gd name="connsiteY3075" fmla="*/ 9858704 h 17067437"/>
              <a:gd name="connsiteX3076" fmla="*/ 11041734 w 12645183"/>
              <a:gd name="connsiteY3076" fmla="*/ 10134156 h 17067437"/>
              <a:gd name="connsiteX3077" fmla="*/ 10973757 w 12645183"/>
              <a:gd name="connsiteY3077" fmla="*/ 11013998 h 17067437"/>
              <a:gd name="connsiteX3078" fmla="*/ 10582216 w 12645183"/>
              <a:gd name="connsiteY3078" fmla="*/ 12070134 h 17067437"/>
              <a:gd name="connsiteX3079" fmla="*/ 10658705 w 12645183"/>
              <a:gd name="connsiteY3079" fmla="*/ 11152889 h 17067437"/>
              <a:gd name="connsiteX3080" fmla="*/ 10514472 w 12645183"/>
              <a:gd name="connsiteY3080" fmla="*/ 12888336 h 17067437"/>
              <a:gd name="connsiteX3081" fmla="*/ 10578951 w 12645183"/>
              <a:gd name="connsiteY3081" fmla="*/ 12108003 h 17067437"/>
              <a:gd name="connsiteX3082" fmla="*/ 10969909 w 12645183"/>
              <a:gd name="connsiteY3082" fmla="*/ 11062237 h 17067437"/>
              <a:gd name="connsiteX3083" fmla="*/ 10897035 w 12645183"/>
              <a:gd name="connsiteY3083" fmla="*/ 12005465 h 17067437"/>
              <a:gd name="connsiteX3084" fmla="*/ 10514355 w 12645183"/>
              <a:gd name="connsiteY3084" fmla="*/ 12888336 h 17067437"/>
              <a:gd name="connsiteX3085" fmla="*/ 11153437 w 12645183"/>
              <a:gd name="connsiteY3085" fmla="*/ 11297957 h 17067437"/>
              <a:gd name="connsiteX3086" fmla="*/ 10911726 w 12645183"/>
              <a:gd name="connsiteY3086" fmla="*/ 11967946 h 17067437"/>
              <a:gd name="connsiteX3087" fmla="*/ 10985184 w 12645183"/>
              <a:gd name="connsiteY3087" fmla="*/ 11016328 h 17067437"/>
              <a:gd name="connsiteX3088" fmla="*/ 11382088 w 12645183"/>
              <a:gd name="connsiteY3088" fmla="*/ 9632189 h 17067437"/>
              <a:gd name="connsiteX3089" fmla="*/ 11296737 w 12645183"/>
              <a:gd name="connsiteY3089" fmla="*/ 10848423 h 17067437"/>
              <a:gd name="connsiteX3090" fmla="*/ 11153320 w 12645183"/>
              <a:gd name="connsiteY3090" fmla="*/ 11297957 h 17067437"/>
              <a:gd name="connsiteX3091" fmla="*/ 11311896 w 12645183"/>
              <a:gd name="connsiteY3091" fmla="*/ 10798553 h 17067437"/>
              <a:gd name="connsiteX3092" fmla="*/ 11398179 w 12645183"/>
              <a:gd name="connsiteY3092" fmla="*/ 9567171 h 17067437"/>
              <a:gd name="connsiteX3093" fmla="*/ 11802662 w 12645183"/>
              <a:gd name="connsiteY3093" fmla="*/ 7555223 h 17067437"/>
              <a:gd name="connsiteX3094" fmla="*/ 11700988 w 12645183"/>
              <a:gd name="connsiteY3094" fmla="*/ 9291601 h 17067437"/>
              <a:gd name="connsiteX3095" fmla="*/ 11311896 w 12645183"/>
              <a:gd name="connsiteY3095" fmla="*/ 10798553 h 17067437"/>
              <a:gd name="connsiteX3096" fmla="*/ 11716262 w 12645183"/>
              <a:gd name="connsiteY3096" fmla="*/ 9221456 h 17067437"/>
              <a:gd name="connsiteX3097" fmla="*/ 11818986 w 12645183"/>
              <a:gd name="connsiteY3097" fmla="*/ 7454549 h 17067437"/>
              <a:gd name="connsiteX3098" fmla="*/ 12065011 w 12645183"/>
              <a:gd name="connsiteY3098" fmla="*/ 5672495 h 17067437"/>
              <a:gd name="connsiteX3099" fmla="*/ 12146514 w 12645183"/>
              <a:gd name="connsiteY3099" fmla="*/ 5042704 h 17067437"/>
              <a:gd name="connsiteX3100" fmla="*/ 12100341 w 12645183"/>
              <a:gd name="connsiteY3100" fmla="*/ 7024474 h 17067437"/>
              <a:gd name="connsiteX3101" fmla="*/ 11716262 w 12645183"/>
              <a:gd name="connsiteY3101" fmla="*/ 9221456 h 17067437"/>
              <a:gd name="connsiteX3102" fmla="*/ 12252736 w 12645183"/>
              <a:gd name="connsiteY3102" fmla="*/ 5832593 h 17067437"/>
              <a:gd name="connsiteX3103" fmla="*/ 12115498 w 12645183"/>
              <a:gd name="connsiteY3103" fmla="*/ 6914829 h 17067437"/>
              <a:gd name="connsiteX3104" fmla="*/ 12157475 w 12645183"/>
              <a:gd name="connsiteY3104" fmla="*/ 4967666 h 17067437"/>
              <a:gd name="connsiteX3105" fmla="*/ 12283868 w 12645183"/>
              <a:gd name="connsiteY3105" fmla="*/ 4512073 h 17067437"/>
              <a:gd name="connsiteX3106" fmla="*/ 12283868 w 12645183"/>
              <a:gd name="connsiteY3106" fmla="*/ 4512073 h 17067437"/>
              <a:gd name="connsiteX3107" fmla="*/ 12298793 w 12645183"/>
              <a:gd name="connsiteY3107" fmla="*/ 4519997 h 17067437"/>
              <a:gd name="connsiteX3108" fmla="*/ 12371085 w 12645183"/>
              <a:gd name="connsiteY3108" fmla="*/ 4940284 h 17067437"/>
              <a:gd name="connsiteX3109" fmla="*/ 12252502 w 12645183"/>
              <a:gd name="connsiteY3109" fmla="*/ 5832709 h 17067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Lst>
            <a:rect l="l" t="t" r="r" b="b"/>
            <a:pathLst>
              <a:path w="12645183" h="17067437">
                <a:moveTo>
                  <a:pt x="12611979" y="5061814"/>
                </a:moveTo>
                <a:cubicBezTo>
                  <a:pt x="12596587" y="4868740"/>
                  <a:pt x="12567788" y="4611348"/>
                  <a:pt x="12496546" y="4605056"/>
                </a:cubicBezTo>
                <a:cubicBezTo>
                  <a:pt x="12495613" y="4605056"/>
                  <a:pt x="12494796" y="4604940"/>
                  <a:pt x="12493864" y="4604940"/>
                </a:cubicBezTo>
                <a:cubicBezTo>
                  <a:pt x="12449206" y="4604940"/>
                  <a:pt x="12413760" y="4705613"/>
                  <a:pt x="12378430" y="4896822"/>
                </a:cubicBezTo>
                <a:cubicBezTo>
                  <a:pt x="12363272" y="4673803"/>
                  <a:pt x="12339370" y="4546213"/>
                  <a:pt x="12306955" y="4511724"/>
                </a:cubicBezTo>
                <a:cubicBezTo>
                  <a:pt x="12299726" y="4504033"/>
                  <a:pt x="12291913" y="4500188"/>
                  <a:pt x="12283518" y="4500072"/>
                </a:cubicBezTo>
                <a:lnTo>
                  <a:pt x="12283402" y="4500072"/>
                </a:lnTo>
                <a:cubicBezTo>
                  <a:pt x="12234547" y="4500072"/>
                  <a:pt x="12196652" y="4637798"/>
                  <a:pt x="12155492" y="4897987"/>
                </a:cubicBezTo>
                <a:cubicBezTo>
                  <a:pt x="12146631" y="4552971"/>
                  <a:pt x="12121445" y="4432723"/>
                  <a:pt x="12090779" y="4403010"/>
                </a:cubicBezTo>
                <a:cubicBezTo>
                  <a:pt x="12084600" y="4397068"/>
                  <a:pt x="12077837" y="4394388"/>
                  <a:pt x="12070608" y="4395087"/>
                </a:cubicBezTo>
                <a:cubicBezTo>
                  <a:pt x="12017556" y="4400097"/>
                  <a:pt x="11978378" y="4584898"/>
                  <a:pt x="11922293" y="4986542"/>
                </a:cubicBezTo>
                <a:cubicBezTo>
                  <a:pt x="11928474" y="4504849"/>
                  <a:pt x="11909118" y="4324476"/>
                  <a:pt x="11874954" y="4295113"/>
                </a:cubicBezTo>
                <a:cubicBezTo>
                  <a:pt x="11869707" y="4290569"/>
                  <a:pt x="11863528" y="4288821"/>
                  <a:pt x="11857347" y="4290219"/>
                </a:cubicBezTo>
                <a:cubicBezTo>
                  <a:pt x="11798582" y="4303037"/>
                  <a:pt x="11756256" y="4583150"/>
                  <a:pt x="11673237" y="5209678"/>
                </a:cubicBezTo>
                <a:cubicBezTo>
                  <a:pt x="11706584" y="4475835"/>
                  <a:pt x="11697373" y="4215763"/>
                  <a:pt x="11659711" y="4187798"/>
                </a:cubicBezTo>
                <a:cubicBezTo>
                  <a:pt x="11654931" y="4184303"/>
                  <a:pt x="11649567" y="4183487"/>
                  <a:pt x="11644087" y="4185584"/>
                </a:cubicBezTo>
                <a:cubicBezTo>
                  <a:pt x="11591850" y="4205276"/>
                  <a:pt x="11551157" y="4492148"/>
                  <a:pt x="11463941" y="5139067"/>
                </a:cubicBezTo>
                <a:cubicBezTo>
                  <a:pt x="11442486" y="5298116"/>
                  <a:pt x="11418467" y="5476508"/>
                  <a:pt x="11391183" y="5671096"/>
                </a:cubicBezTo>
                <a:cubicBezTo>
                  <a:pt x="11472686" y="4508694"/>
                  <a:pt x="11485162" y="4105885"/>
                  <a:pt x="11445052" y="4080716"/>
                </a:cubicBezTo>
                <a:cubicBezTo>
                  <a:pt x="11440738" y="4078037"/>
                  <a:pt x="11435607" y="4078037"/>
                  <a:pt x="11430826" y="4080950"/>
                </a:cubicBezTo>
                <a:cubicBezTo>
                  <a:pt x="11388851" y="4105535"/>
                  <a:pt x="11352122" y="4361297"/>
                  <a:pt x="11273068" y="4937487"/>
                </a:cubicBezTo>
                <a:cubicBezTo>
                  <a:pt x="11223280" y="5300447"/>
                  <a:pt x="11160200" y="5760467"/>
                  <a:pt x="11074965" y="6284806"/>
                </a:cubicBezTo>
                <a:cubicBezTo>
                  <a:pt x="11237855" y="4407904"/>
                  <a:pt x="11270036" y="3994026"/>
                  <a:pt x="11230742" y="3974101"/>
                </a:cubicBezTo>
                <a:cubicBezTo>
                  <a:pt x="11228293" y="3972935"/>
                  <a:pt x="11223396" y="3971537"/>
                  <a:pt x="11217450" y="3976664"/>
                </a:cubicBezTo>
                <a:cubicBezTo>
                  <a:pt x="11184102" y="4005678"/>
                  <a:pt x="11148889" y="4259575"/>
                  <a:pt x="11084876" y="4720294"/>
                </a:cubicBezTo>
                <a:cubicBezTo>
                  <a:pt x="11010952" y="5252906"/>
                  <a:pt x="10905780" y="6010169"/>
                  <a:pt x="10739159" y="6882087"/>
                </a:cubicBezTo>
                <a:cubicBezTo>
                  <a:pt x="10810984" y="6152323"/>
                  <a:pt x="10868934" y="5581958"/>
                  <a:pt x="10913358" y="5145126"/>
                </a:cubicBezTo>
                <a:cubicBezTo>
                  <a:pt x="11021796" y="4078502"/>
                  <a:pt x="11041501" y="3877389"/>
                  <a:pt x="11016549" y="3867485"/>
                </a:cubicBezTo>
                <a:cubicBezTo>
                  <a:pt x="11013634" y="3866320"/>
                  <a:pt x="11009086" y="3866203"/>
                  <a:pt x="11004189" y="3872612"/>
                </a:cubicBezTo>
                <a:cubicBezTo>
                  <a:pt x="10980519" y="3902907"/>
                  <a:pt x="10951603" y="4110545"/>
                  <a:pt x="10899017" y="4487487"/>
                </a:cubicBezTo>
                <a:cubicBezTo>
                  <a:pt x="10811450" y="5114947"/>
                  <a:pt x="10663719" y="6174346"/>
                  <a:pt x="10395540" y="7387317"/>
                </a:cubicBezTo>
                <a:cubicBezTo>
                  <a:pt x="10564260" y="5817445"/>
                  <a:pt x="10681559" y="4864313"/>
                  <a:pt x="10748370" y="4320864"/>
                </a:cubicBezTo>
                <a:cubicBezTo>
                  <a:pt x="10812267" y="3801535"/>
                  <a:pt x="10815764" y="3764947"/>
                  <a:pt x="10802473" y="3760870"/>
                </a:cubicBezTo>
                <a:cubicBezTo>
                  <a:pt x="10796176" y="3758889"/>
                  <a:pt x="10792561" y="3765996"/>
                  <a:pt x="10791162" y="3768676"/>
                </a:cubicBezTo>
                <a:cubicBezTo>
                  <a:pt x="10776004" y="3798039"/>
                  <a:pt x="10753034" y="3963847"/>
                  <a:pt x="10714906" y="4238601"/>
                </a:cubicBezTo>
                <a:cubicBezTo>
                  <a:pt x="10621277" y="4913134"/>
                  <a:pt x="10431336" y="6282010"/>
                  <a:pt x="10047724" y="7812731"/>
                </a:cubicBezTo>
                <a:cubicBezTo>
                  <a:pt x="10171203" y="6742263"/>
                  <a:pt x="10301328" y="5689506"/>
                  <a:pt x="10430637" y="4764339"/>
                </a:cubicBezTo>
                <a:cubicBezTo>
                  <a:pt x="10468881" y="4514637"/>
                  <a:pt x="10499197" y="4299191"/>
                  <a:pt x="10522867" y="4126392"/>
                </a:cubicBezTo>
                <a:cubicBezTo>
                  <a:pt x="10538957" y="4018611"/>
                  <a:pt x="10555165" y="3913394"/>
                  <a:pt x="10571139" y="3810740"/>
                </a:cubicBezTo>
                <a:cubicBezTo>
                  <a:pt x="10587312" y="3707352"/>
                  <a:pt x="10592943" y="3655069"/>
                  <a:pt x="10588046" y="3653904"/>
                </a:cubicBezTo>
                <a:cubicBezTo>
                  <a:pt x="10582099" y="3652506"/>
                  <a:pt x="10580234" y="3658332"/>
                  <a:pt x="10578251" y="3664624"/>
                </a:cubicBezTo>
                <a:cubicBezTo>
                  <a:pt x="10570206" y="3689792"/>
                  <a:pt x="10555981" y="3795010"/>
                  <a:pt x="10532311" y="3969557"/>
                </a:cubicBezTo>
                <a:cubicBezTo>
                  <a:pt x="10525898" y="4016630"/>
                  <a:pt x="10518903" y="4068365"/>
                  <a:pt x="10511207" y="4124761"/>
                </a:cubicBezTo>
                <a:cubicBezTo>
                  <a:pt x="10480541" y="4329254"/>
                  <a:pt x="10449759" y="4542252"/>
                  <a:pt x="10418977" y="4762707"/>
                </a:cubicBezTo>
                <a:cubicBezTo>
                  <a:pt x="10288851" y="5610855"/>
                  <a:pt x="10066147" y="6855637"/>
                  <a:pt x="9694194" y="8180119"/>
                </a:cubicBezTo>
                <a:cubicBezTo>
                  <a:pt x="9796918" y="7339544"/>
                  <a:pt x="9888799" y="6639726"/>
                  <a:pt x="9969253" y="6060855"/>
                </a:cubicBezTo>
                <a:cubicBezTo>
                  <a:pt x="10114419" y="5356376"/>
                  <a:pt x="10252472" y="4554836"/>
                  <a:pt x="10363359" y="3668236"/>
                </a:cubicBezTo>
                <a:cubicBezTo>
                  <a:pt x="10370238" y="3613006"/>
                  <a:pt x="10374786" y="3576535"/>
                  <a:pt x="10377117" y="3562436"/>
                </a:cubicBezTo>
                <a:cubicBezTo>
                  <a:pt x="10378516" y="3553814"/>
                  <a:pt x="10379100" y="3550551"/>
                  <a:pt x="10375952" y="3547988"/>
                </a:cubicBezTo>
                <a:lnTo>
                  <a:pt x="10370005" y="3547172"/>
                </a:lnTo>
                <a:cubicBezTo>
                  <a:pt x="10369189" y="3547522"/>
                  <a:pt x="10368023" y="3549619"/>
                  <a:pt x="10366741" y="3553231"/>
                </a:cubicBezTo>
                <a:lnTo>
                  <a:pt x="10366741" y="3553231"/>
                </a:lnTo>
                <a:cubicBezTo>
                  <a:pt x="10366741" y="3553231"/>
                  <a:pt x="10366741" y="3553464"/>
                  <a:pt x="10366741" y="3553581"/>
                </a:cubicBezTo>
                <a:cubicBezTo>
                  <a:pt x="10350300" y="3598790"/>
                  <a:pt x="10300162" y="3868534"/>
                  <a:pt x="10289551" y="3926211"/>
                </a:cubicBezTo>
                <a:cubicBezTo>
                  <a:pt x="10246643" y="4158901"/>
                  <a:pt x="10175400" y="4571848"/>
                  <a:pt x="10078972" y="5217135"/>
                </a:cubicBezTo>
                <a:cubicBezTo>
                  <a:pt x="10043526" y="5454369"/>
                  <a:pt x="10003183" y="5733201"/>
                  <a:pt x="9958292" y="6056893"/>
                </a:cubicBezTo>
                <a:cubicBezTo>
                  <a:pt x="9760656" y="7016901"/>
                  <a:pt x="9549728" y="7797001"/>
                  <a:pt x="9376345" y="8367599"/>
                </a:cubicBezTo>
                <a:cubicBezTo>
                  <a:pt x="9363869" y="8408614"/>
                  <a:pt x="9351276" y="8449512"/>
                  <a:pt x="9338683" y="8490178"/>
                </a:cubicBezTo>
                <a:cubicBezTo>
                  <a:pt x="9424500" y="7824033"/>
                  <a:pt x="9504604" y="7237240"/>
                  <a:pt x="9578411" y="6722805"/>
                </a:cubicBezTo>
                <a:cubicBezTo>
                  <a:pt x="9997120" y="4995514"/>
                  <a:pt x="10159426" y="3589469"/>
                  <a:pt x="10164907" y="3456753"/>
                </a:cubicBezTo>
                <a:cubicBezTo>
                  <a:pt x="10165140" y="3450460"/>
                  <a:pt x="10165606" y="3439974"/>
                  <a:pt x="10157794" y="3439391"/>
                </a:cubicBezTo>
                <a:cubicBezTo>
                  <a:pt x="10152081" y="3438925"/>
                  <a:pt x="10146367" y="3438576"/>
                  <a:pt x="10121415" y="3528878"/>
                </a:cubicBezTo>
                <a:cubicBezTo>
                  <a:pt x="10103342" y="3594595"/>
                  <a:pt x="10080372" y="3690841"/>
                  <a:pt x="10055070" y="3807128"/>
                </a:cubicBezTo>
                <a:cubicBezTo>
                  <a:pt x="10008080" y="4023156"/>
                  <a:pt x="9929376" y="4416643"/>
                  <a:pt x="9821288" y="5063678"/>
                </a:cubicBezTo>
                <a:cubicBezTo>
                  <a:pt x="9752611" y="5475110"/>
                  <a:pt x="9667027" y="6020189"/>
                  <a:pt x="9566402" y="6722805"/>
                </a:cubicBezTo>
                <a:cubicBezTo>
                  <a:pt x="9477902" y="7087861"/>
                  <a:pt x="9377861" y="7467366"/>
                  <a:pt x="9265575" y="7852115"/>
                </a:cubicBezTo>
                <a:cubicBezTo>
                  <a:pt x="9173812" y="8166136"/>
                  <a:pt x="9078083" y="8469787"/>
                  <a:pt x="8978508" y="8762718"/>
                </a:cubicBezTo>
                <a:cubicBezTo>
                  <a:pt x="9055346" y="8193052"/>
                  <a:pt x="9127755" y="7683510"/>
                  <a:pt x="9195032" y="7229200"/>
                </a:cubicBezTo>
                <a:cubicBezTo>
                  <a:pt x="9467175" y="6245772"/>
                  <a:pt x="9647671" y="5363018"/>
                  <a:pt x="9755642" y="4762824"/>
                </a:cubicBezTo>
                <a:cubicBezTo>
                  <a:pt x="9896261" y="3980742"/>
                  <a:pt x="9957709" y="3436362"/>
                  <a:pt x="9952579" y="3351302"/>
                </a:cubicBezTo>
                <a:cubicBezTo>
                  <a:pt x="9952229" y="3346059"/>
                  <a:pt x="9951413" y="3332193"/>
                  <a:pt x="9941735" y="3331843"/>
                </a:cubicBezTo>
                <a:cubicBezTo>
                  <a:pt x="9941735" y="3331843"/>
                  <a:pt x="9941735" y="3331843"/>
                  <a:pt x="9941619" y="3331843"/>
                </a:cubicBezTo>
                <a:cubicBezTo>
                  <a:pt x="9915617" y="3331843"/>
                  <a:pt x="9860699" y="3527830"/>
                  <a:pt x="9819073" y="3692472"/>
                </a:cubicBezTo>
                <a:cubicBezTo>
                  <a:pt x="9767302" y="3897780"/>
                  <a:pt x="9680669" y="4276820"/>
                  <a:pt x="9562088" y="4916863"/>
                </a:cubicBezTo>
                <a:cubicBezTo>
                  <a:pt x="9465310" y="5438989"/>
                  <a:pt x="9337400" y="6189610"/>
                  <a:pt x="9183722" y="7226170"/>
                </a:cubicBezTo>
                <a:cubicBezTo>
                  <a:pt x="9140114" y="7383938"/>
                  <a:pt x="9094523" y="7542872"/>
                  <a:pt x="9046835" y="7702620"/>
                </a:cubicBezTo>
                <a:cubicBezTo>
                  <a:pt x="8910647" y="8158795"/>
                  <a:pt x="8766063" y="8592832"/>
                  <a:pt x="8614018" y="9003448"/>
                </a:cubicBezTo>
                <a:cubicBezTo>
                  <a:pt x="8684094" y="8505558"/>
                  <a:pt x="8751139" y="8050781"/>
                  <a:pt x="8814685" y="7636320"/>
                </a:cubicBezTo>
                <a:cubicBezTo>
                  <a:pt x="8822847" y="7609871"/>
                  <a:pt x="8831009" y="7583420"/>
                  <a:pt x="8839054" y="7556853"/>
                </a:cubicBezTo>
                <a:cubicBezTo>
                  <a:pt x="9485132" y="5441435"/>
                  <a:pt x="9767768" y="3436828"/>
                  <a:pt x="9740134" y="3245735"/>
                </a:cubicBezTo>
                <a:cubicBezTo>
                  <a:pt x="9738036" y="3231170"/>
                  <a:pt x="9732905" y="3223830"/>
                  <a:pt x="9724977" y="3223830"/>
                </a:cubicBezTo>
                <a:lnTo>
                  <a:pt x="9724977" y="3223830"/>
                </a:lnTo>
                <a:cubicBezTo>
                  <a:pt x="9691163" y="3224062"/>
                  <a:pt x="9628549" y="3416670"/>
                  <a:pt x="9581910" y="3578166"/>
                </a:cubicBezTo>
                <a:cubicBezTo>
                  <a:pt x="9525125" y="3774968"/>
                  <a:pt x="9430446" y="4141656"/>
                  <a:pt x="9301838" y="4770631"/>
                </a:cubicBezTo>
                <a:cubicBezTo>
                  <a:pt x="9178825" y="5372223"/>
                  <a:pt x="9008940" y="6292846"/>
                  <a:pt x="8803375" y="7633524"/>
                </a:cubicBezTo>
                <a:cubicBezTo>
                  <a:pt x="8629059" y="8197130"/>
                  <a:pt x="8442616" y="8726247"/>
                  <a:pt x="8244980" y="9217960"/>
                </a:cubicBezTo>
                <a:cubicBezTo>
                  <a:pt x="8310043" y="8773204"/>
                  <a:pt x="8372890" y="8360840"/>
                  <a:pt x="8433405" y="7979471"/>
                </a:cubicBezTo>
                <a:cubicBezTo>
                  <a:pt x="8499866" y="7784650"/>
                  <a:pt x="8562131" y="7593557"/>
                  <a:pt x="8620080" y="7407825"/>
                </a:cubicBezTo>
                <a:cubicBezTo>
                  <a:pt x="8985270" y="6238781"/>
                  <a:pt x="9212872" y="5205483"/>
                  <a:pt x="9339382" y="4544582"/>
                </a:cubicBezTo>
                <a:cubicBezTo>
                  <a:pt x="9483966" y="3789417"/>
                  <a:pt x="9548678" y="3237579"/>
                  <a:pt x="9527691" y="3140285"/>
                </a:cubicBezTo>
                <a:cubicBezTo>
                  <a:pt x="9524076" y="3123506"/>
                  <a:pt x="9517547" y="3115466"/>
                  <a:pt x="9507052" y="3115582"/>
                </a:cubicBezTo>
                <a:cubicBezTo>
                  <a:pt x="9465193" y="3117214"/>
                  <a:pt x="9395000" y="3305976"/>
                  <a:pt x="9343464" y="3464093"/>
                </a:cubicBezTo>
                <a:cubicBezTo>
                  <a:pt x="9313264" y="3556727"/>
                  <a:pt x="9281199" y="3664507"/>
                  <a:pt x="9247735" y="3785338"/>
                </a:cubicBezTo>
                <a:cubicBezTo>
                  <a:pt x="9313498" y="3367149"/>
                  <a:pt x="9333786" y="3102066"/>
                  <a:pt x="9315130" y="3034951"/>
                </a:cubicBezTo>
                <a:cubicBezTo>
                  <a:pt x="9308484" y="3011064"/>
                  <a:pt x="9296824" y="3006636"/>
                  <a:pt x="9288196" y="3007103"/>
                </a:cubicBezTo>
                <a:cubicBezTo>
                  <a:pt x="9248318" y="3009549"/>
                  <a:pt x="9176610" y="3140867"/>
                  <a:pt x="9080648" y="3416087"/>
                </a:cubicBezTo>
                <a:cubicBezTo>
                  <a:pt x="9113529" y="3164404"/>
                  <a:pt x="9122508" y="2989508"/>
                  <a:pt x="9102686" y="2929617"/>
                </a:cubicBezTo>
                <a:cubicBezTo>
                  <a:pt x="9093591" y="2902235"/>
                  <a:pt x="9078783" y="2897457"/>
                  <a:pt x="9068289" y="2898389"/>
                </a:cubicBezTo>
                <a:cubicBezTo>
                  <a:pt x="9030744" y="2901419"/>
                  <a:pt x="8970578" y="2986245"/>
                  <a:pt x="8891174" y="3169531"/>
                </a:cubicBezTo>
                <a:cubicBezTo>
                  <a:pt x="8908548" y="2994751"/>
                  <a:pt x="8909014" y="2874037"/>
                  <a:pt x="8890242" y="2824399"/>
                </a:cubicBezTo>
                <a:cubicBezTo>
                  <a:pt x="8878465" y="2793172"/>
                  <a:pt x="8860276" y="2788162"/>
                  <a:pt x="8847216" y="2789443"/>
                </a:cubicBezTo>
                <a:cubicBezTo>
                  <a:pt x="8807456" y="2793288"/>
                  <a:pt x="8754286" y="2858773"/>
                  <a:pt x="8691906" y="2975992"/>
                </a:cubicBezTo>
                <a:cubicBezTo>
                  <a:pt x="8699835" y="2850034"/>
                  <a:pt x="8695404" y="2761712"/>
                  <a:pt x="8677680" y="2719298"/>
                </a:cubicBezTo>
                <a:cubicBezTo>
                  <a:pt x="8662873" y="2683876"/>
                  <a:pt x="8640719" y="2678516"/>
                  <a:pt x="8624861" y="2680264"/>
                </a:cubicBezTo>
                <a:cubicBezTo>
                  <a:pt x="8591164" y="2683993"/>
                  <a:pt x="8544990" y="2724658"/>
                  <a:pt x="8487390" y="2811349"/>
                </a:cubicBezTo>
                <a:cubicBezTo>
                  <a:pt x="8489256" y="2718483"/>
                  <a:pt x="8482027" y="2651251"/>
                  <a:pt x="8465237" y="2614198"/>
                </a:cubicBezTo>
                <a:cubicBezTo>
                  <a:pt x="8447047" y="2574115"/>
                  <a:pt x="8420462" y="2568405"/>
                  <a:pt x="8401224" y="2570735"/>
                </a:cubicBezTo>
                <a:cubicBezTo>
                  <a:pt x="8367293" y="2574814"/>
                  <a:pt x="8326134" y="2606507"/>
                  <a:pt x="8279261" y="2663718"/>
                </a:cubicBezTo>
                <a:cubicBezTo>
                  <a:pt x="8277045" y="2593573"/>
                  <a:pt x="8268300" y="2541256"/>
                  <a:pt x="8252676" y="2509097"/>
                </a:cubicBezTo>
                <a:cubicBezTo>
                  <a:pt x="8235302" y="2473442"/>
                  <a:pt x="8208835" y="2456779"/>
                  <a:pt x="8176186" y="2460857"/>
                </a:cubicBezTo>
                <a:cubicBezTo>
                  <a:pt x="8143422" y="2464935"/>
                  <a:pt x="8107276" y="2487773"/>
                  <a:pt x="8068565" y="2525642"/>
                </a:cubicBezTo>
                <a:cubicBezTo>
                  <a:pt x="8063902" y="2472975"/>
                  <a:pt x="8054573" y="2431960"/>
                  <a:pt x="8040115" y="2403996"/>
                </a:cubicBezTo>
                <a:cubicBezTo>
                  <a:pt x="8024141" y="2373001"/>
                  <a:pt x="8001637" y="2355174"/>
                  <a:pt x="7974353" y="2350979"/>
                </a:cubicBezTo>
                <a:cubicBezTo>
                  <a:pt x="8016329" y="2311129"/>
                  <a:pt x="8058421" y="2271046"/>
                  <a:pt x="8100864" y="2230731"/>
                </a:cubicBezTo>
                <a:lnTo>
                  <a:pt x="8092818" y="2222341"/>
                </a:lnTo>
                <a:cubicBezTo>
                  <a:pt x="8047694" y="2265337"/>
                  <a:pt x="8002920" y="2307867"/>
                  <a:pt x="7958263" y="2350280"/>
                </a:cubicBezTo>
                <a:cubicBezTo>
                  <a:pt x="7955464" y="2350280"/>
                  <a:pt x="7952549" y="2350280"/>
                  <a:pt x="7949634" y="2350746"/>
                </a:cubicBezTo>
                <a:cubicBezTo>
                  <a:pt x="7922350" y="2354358"/>
                  <a:pt x="7891101" y="2369506"/>
                  <a:pt x="7856238" y="2397005"/>
                </a:cubicBezTo>
                <a:cubicBezTo>
                  <a:pt x="7850175" y="2356106"/>
                  <a:pt x="7840613" y="2323247"/>
                  <a:pt x="7827554" y="2299128"/>
                </a:cubicBezTo>
                <a:cubicBezTo>
                  <a:pt x="7815544" y="2277105"/>
                  <a:pt x="7800503" y="2261026"/>
                  <a:pt x="7782897" y="2251005"/>
                </a:cubicBezTo>
                <a:cubicBezTo>
                  <a:pt x="7931678" y="2110948"/>
                  <a:pt x="8083607" y="1967862"/>
                  <a:pt x="8238567" y="1821396"/>
                </a:cubicBezTo>
                <a:lnTo>
                  <a:pt x="8230522" y="1812890"/>
                </a:lnTo>
                <a:cubicBezTo>
                  <a:pt x="8074278" y="1960521"/>
                  <a:pt x="7921300" y="2104656"/>
                  <a:pt x="7771353" y="2245645"/>
                </a:cubicBezTo>
                <a:cubicBezTo>
                  <a:pt x="7756196" y="2239703"/>
                  <a:pt x="7739639" y="2237722"/>
                  <a:pt x="7721565" y="2240052"/>
                </a:cubicBezTo>
                <a:cubicBezTo>
                  <a:pt x="7696963" y="2243315"/>
                  <a:pt x="7670379" y="2254035"/>
                  <a:pt x="7642161" y="2271513"/>
                </a:cubicBezTo>
                <a:cubicBezTo>
                  <a:pt x="7635515" y="2240169"/>
                  <a:pt x="7626420" y="2214068"/>
                  <a:pt x="7614994" y="2193794"/>
                </a:cubicBezTo>
                <a:cubicBezTo>
                  <a:pt x="7605665" y="2177364"/>
                  <a:pt x="7594705" y="2163965"/>
                  <a:pt x="7582345" y="2153595"/>
                </a:cubicBezTo>
                <a:cubicBezTo>
                  <a:pt x="7838631" y="1915195"/>
                  <a:pt x="8103312" y="1667940"/>
                  <a:pt x="8376505" y="1411712"/>
                </a:cubicBezTo>
                <a:lnTo>
                  <a:pt x="8368575" y="1403206"/>
                </a:lnTo>
                <a:cubicBezTo>
                  <a:pt x="8095150" y="1659667"/>
                  <a:pt x="7830003" y="1907388"/>
                  <a:pt x="7573018" y="2146370"/>
                </a:cubicBezTo>
                <a:cubicBezTo>
                  <a:pt x="7550048" y="2130873"/>
                  <a:pt x="7522880" y="2124814"/>
                  <a:pt x="7492214" y="2128892"/>
                </a:cubicBezTo>
                <a:cubicBezTo>
                  <a:pt x="7471809" y="2131689"/>
                  <a:pt x="7450122" y="2138796"/>
                  <a:pt x="7427502" y="2149749"/>
                </a:cubicBezTo>
                <a:cubicBezTo>
                  <a:pt x="7420739" y="2126096"/>
                  <a:pt x="7412577" y="2105472"/>
                  <a:pt x="7402666" y="2088693"/>
                </a:cubicBezTo>
                <a:cubicBezTo>
                  <a:pt x="7395087" y="2075876"/>
                  <a:pt x="7386692" y="2064806"/>
                  <a:pt x="7377364" y="2055368"/>
                </a:cubicBezTo>
                <a:cubicBezTo>
                  <a:pt x="7739755" y="1722005"/>
                  <a:pt x="8118820" y="1370930"/>
                  <a:pt x="8514441" y="1002262"/>
                </a:cubicBezTo>
                <a:lnTo>
                  <a:pt x="8506512" y="993756"/>
                </a:lnTo>
                <a:cubicBezTo>
                  <a:pt x="8110308" y="1363007"/>
                  <a:pt x="7731126" y="1714198"/>
                  <a:pt x="7368852" y="2047328"/>
                </a:cubicBezTo>
                <a:cubicBezTo>
                  <a:pt x="7339702" y="2022160"/>
                  <a:pt x="7303206" y="2011906"/>
                  <a:pt x="7261114" y="2017499"/>
                </a:cubicBezTo>
                <a:cubicBezTo>
                  <a:pt x="7245606" y="2019597"/>
                  <a:pt x="7229166" y="2023908"/>
                  <a:pt x="7211909" y="2030316"/>
                </a:cubicBezTo>
                <a:cubicBezTo>
                  <a:pt x="7205613" y="2013071"/>
                  <a:pt x="7198500" y="1997341"/>
                  <a:pt x="7190221" y="1983708"/>
                </a:cubicBezTo>
                <a:cubicBezTo>
                  <a:pt x="7183809" y="1973105"/>
                  <a:pt x="7176696" y="1963550"/>
                  <a:pt x="7169001" y="1955045"/>
                </a:cubicBezTo>
                <a:cubicBezTo>
                  <a:pt x="7635631" y="1530679"/>
                  <a:pt x="8130130" y="1076485"/>
                  <a:pt x="8652262" y="592927"/>
                </a:cubicBezTo>
                <a:lnTo>
                  <a:pt x="8644333" y="584421"/>
                </a:lnTo>
                <a:cubicBezTo>
                  <a:pt x="8122085" y="1068095"/>
                  <a:pt x="7627469" y="1522290"/>
                  <a:pt x="7160839" y="1946655"/>
                </a:cubicBezTo>
                <a:cubicBezTo>
                  <a:pt x="7126208" y="1912864"/>
                  <a:pt x="7081201" y="1898765"/>
                  <a:pt x="7028265" y="1905640"/>
                </a:cubicBezTo>
                <a:cubicBezTo>
                  <a:pt x="7017538" y="1907038"/>
                  <a:pt x="7006461" y="1909369"/>
                  <a:pt x="6995034" y="1912631"/>
                </a:cubicBezTo>
                <a:cubicBezTo>
                  <a:pt x="6989787" y="1900513"/>
                  <a:pt x="6984074" y="1888978"/>
                  <a:pt x="6977661" y="1878724"/>
                </a:cubicBezTo>
                <a:cubicBezTo>
                  <a:pt x="6971481" y="1868936"/>
                  <a:pt x="6964835" y="1860081"/>
                  <a:pt x="6957722" y="1851924"/>
                </a:cubicBezTo>
                <a:cubicBezTo>
                  <a:pt x="7526728" y="1340519"/>
                  <a:pt x="8137709" y="784253"/>
                  <a:pt x="8790082" y="183593"/>
                </a:cubicBezTo>
                <a:lnTo>
                  <a:pt x="8782154" y="174971"/>
                </a:lnTo>
                <a:cubicBezTo>
                  <a:pt x="8128847" y="776679"/>
                  <a:pt x="7517983" y="1332712"/>
                  <a:pt x="6949910" y="1843418"/>
                </a:cubicBezTo>
                <a:cubicBezTo>
                  <a:pt x="6909917" y="1802637"/>
                  <a:pt x="6856864" y="1785275"/>
                  <a:pt x="6793900" y="1793315"/>
                </a:cubicBezTo>
                <a:cubicBezTo>
                  <a:pt x="6788886" y="1793898"/>
                  <a:pt x="6783523" y="1794830"/>
                  <a:pt x="6777809" y="1795878"/>
                </a:cubicBezTo>
                <a:cubicBezTo>
                  <a:pt x="6773845" y="1788072"/>
                  <a:pt x="6769648" y="1780731"/>
                  <a:pt x="6765100" y="1773740"/>
                </a:cubicBezTo>
                <a:cubicBezTo>
                  <a:pt x="6718927" y="1702196"/>
                  <a:pt x="6647918" y="1669804"/>
                  <a:pt x="6559535" y="1680058"/>
                </a:cubicBezTo>
                <a:cubicBezTo>
                  <a:pt x="6557320" y="1676213"/>
                  <a:pt x="6555105" y="1672367"/>
                  <a:pt x="6552656" y="1668755"/>
                </a:cubicBezTo>
                <a:cubicBezTo>
                  <a:pt x="6504500" y="1595930"/>
                  <a:pt x="6431509" y="1560275"/>
                  <a:pt x="6340911" y="1564936"/>
                </a:cubicBezTo>
                <a:cubicBezTo>
                  <a:pt x="6340678" y="1564587"/>
                  <a:pt x="6340445" y="1564120"/>
                  <a:pt x="6340212" y="1563771"/>
                </a:cubicBezTo>
                <a:cubicBezTo>
                  <a:pt x="6289958" y="1489431"/>
                  <a:pt x="6214867" y="1450630"/>
                  <a:pt x="6121471" y="1450164"/>
                </a:cubicBezTo>
                <a:cubicBezTo>
                  <a:pt x="6069352" y="1379786"/>
                  <a:pt x="5994378" y="1340868"/>
                  <a:pt x="5901798" y="1335858"/>
                </a:cubicBezTo>
                <a:cubicBezTo>
                  <a:pt x="5847929" y="1269092"/>
                  <a:pt x="5772839" y="1230407"/>
                  <a:pt x="5681075" y="1221552"/>
                </a:cubicBezTo>
                <a:cubicBezTo>
                  <a:pt x="5625690" y="1158282"/>
                  <a:pt x="5550833" y="1119714"/>
                  <a:pt x="5460236" y="1107362"/>
                </a:cubicBezTo>
                <a:cubicBezTo>
                  <a:pt x="5403568" y="1046889"/>
                  <a:pt x="5328595" y="1008437"/>
                  <a:pt x="5238813" y="993057"/>
                </a:cubicBezTo>
                <a:cubicBezTo>
                  <a:pt x="5180514" y="934214"/>
                  <a:pt x="5106007" y="895879"/>
                  <a:pt x="5016225" y="878284"/>
                </a:cubicBezTo>
                <a:cubicBezTo>
                  <a:pt x="4957109" y="822005"/>
                  <a:pt x="4882719" y="783787"/>
                  <a:pt x="4793870" y="763978"/>
                </a:cubicBezTo>
                <a:cubicBezTo>
                  <a:pt x="4733471" y="709331"/>
                  <a:pt x="4658498" y="671112"/>
                  <a:pt x="4569766" y="649206"/>
                </a:cubicBezTo>
                <a:cubicBezTo>
                  <a:pt x="4508784" y="596889"/>
                  <a:pt x="4434277" y="558787"/>
                  <a:pt x="4346827" y="535017"/>
                </a:cubicBezTo>
                <a:cubicBezTo>
                  <a:pt x="4284797" y="483865"/>
                  <a:pt x="4209707" y="445297"/>
                  <a:pt x="4121907" y="419779"/>
                </a:cubicBezTo>
                <a:cubicBezTo>
                  <a:pt x="4057894" y="368860"/>
                  <a:pt x="3982338" y="330525"/>
                  <a:pt x="3896404" y="303958"/>
                </a:cubicBezTo>
                <a:cubicBezTo>
                  <a:pt x="3833090" y="255486"/>
                  <a:pt x="3757767" y="217151"/>
                  <a:pt x="3671017" y="188836"/>
                </a:cubicBezTo>
                <a:cubicBezTo>
                  <a:pt x="3160195" y="-189737"/>
                  <a:pt x="1927505" y="1239"/>
                  <a:pt x="0" y="758735"/>
                </a:cubicBezTo>
                <a:lnTo>
                  <a:pt x="4314" y="769571"/>
                </a:lnTo>
                <a:cubicBezTo>
                  <a:pt x="1892992" y="27340"/>
                  <a:pt x="3111806" y="-170860"/>
                  <a:pt x="3635221" y="178000"/>
                </a:cubicBezTo>
                <a:cubicBezTo>
                  <a:pt x="3567011" y="158541"/>
                  <a:pt x="3492270" y="144675"/>
                  <a:pt x="3411000" y="136985"/>
                </a:cubicBezTo>
                <a:cubicBezTo>
                  <a:pt x="3164393" y="113448"/>
                  <a:pt x="2858086" y="143976"/>
                  <a:pt x="2500359" y="227754"/>
                </a:cubicBezTo>
                <a:cubicBezTo>
                  <a:pt x="1868390" y="375734"/>
                  <a:pt x="1086707" y="688357"/>
                  <a:pt x="299311" y="1108178"/>
                </a:cubicBezTo>
                <a:lnTo>
                  <a:pt x="304791" y="1118432"/>
                </a:lnTo>
                <a:cubicBezTo>
                  <a:pt x="1091371" y="699077"/>
                  <a:pt x="1872121" y="386804"/>
                  <a:pt x="2503040" y="239056"/>
                </a:cubicBezTo>
                <a:cubicBezTo>
                  <a:pt x="2876508" y="151667"/>
                  <a:pt x="3332646" y="91892"/>
                  <a:pt x="3667403" y="200721"/>
                </a:cubicBezTo>
                <a:cubicBezTo>
                  <a:pt x="3696086" y="222278"/>
                  <a:pt x="3722321" y="245815"/>
                  <a:pt x="3746340" y="271099"/>
                </a:cubicBezTo>
                <a:cubicBezTo>
                  <a:pt x="2995557" y="160988"/>
                  <a:pt x="1686494" y="719934"/>
                  <a:pt x="598738" y="1457505"/>
                </a:cubicBezTo>
                <a:lnTo>
                  <a:pt x="605268" y="1467176"/>
                </a:lnTo>
                <a:cubicBezTo>
                  <a:pt x="1326785" y="978025"/>
                  <a:pt x="2110916" y="589082"/>
                  <a:pt x="2756761" y="400087"/>
                </a:cubicBezTo>
                <a:cubicBezTo>
                  <a:pt x="3208584" y="267837"/>
                  <a:pt x="3529699" y="246747"/>
                  <a:pt x="3758117" y="283684"/>
                </a:cubicBezTo>
                <a:cubicBezTo>
                  <a:pt x="3766279" y="292772"/>
                  <a:pt x="3774091" y="301977"/>
                  <a:pt x="3781670" y="311415"/>
                </a:cubicBezTo>
                <a:cubicBezTo>
                  <a:pt x="3799393" y="333787"/>
                  <a:pt x="3815367" y="357441"/>
                  <a:pt x="3829942" y="382259"/>
                </a:cubicBezTo>
                <a:cubicBezTo>
                  <a:pt x="3494486" y="381793"/>
                  <a:pt x="3063301" y="500294"/>
                  <a:pt x="2571251" y="729139"/>
                </a:cubicBezTo>
                <a:cubicBezTo>
                  <a:pt x="2016821" y="986997"/>
                  <a:pt x="1438371" y="1359745"/>
                  <a:pt x="898282" y="1806831"/>
                </a:cubicBezTo>
                <a:lnTo>
                  <a:pt x="905745" y="1815803"/>
                </a:lnTo>
                <a:cubicBezTo>
                  <a:pt x="1437321" y="1375591"/>
                  <a:pt x="2030579" y="993406"/>
                  <a:pt x="2576148" y="739626"/>
                </a:cubicBezTo>
                <a:cubicBezTo>
                  <a:pt x="3070063" y="509965"/>
                  <a:pt x="3501948" y="391814"/>
                  <a:pt x="3836588" y="393911"/>
                </a:cubicBezTo>
                <a:cubicBezTo>
                  <a:pt x="3858859" y="433761"/>
                  <a:pt x="3877165" y="476757"/>
                  <a:pt x="3891507" y="522782"/>
                </a:cubicBezTo>
                <a:cubicBezTo>
                  <a:pt x="3159845" y="632428"/>
                  <a:pt x="2106019" y="1262916"/>
                  <a:pt x="1197943" y="2156158"/>
                </a:cubicBezTo>
                <a:lnTo>
                  <a:pt x="1206105" y="2164431"/>
                </a:lnTo>
                <a:cubicBezTo>
                  <a:pt x="2113482" y="1272005"/>
                  <a:pt x="3165558" y="642332"/>
                  <a:pt x="3894771" y="534085"/>
                </a:cubicBezTo>
                <a:cubicBezTo>
                  <a:pt x="3910279" y="587218"/>
                  <a:pt x="3920657" y="644429"/>
                  <a:pt x="3925787" y="705719"/>
                </a:cubicBezTo>
                <a:cubicBezTo>
                  <a:pt x="3673815" y="784136"/>
                  <a:pt x="3390362" y="919999"/>
                  <a:pt x="3092451" y="1107596"/>
                </a:cubicBezTo>
                <a:cubicBezTo>
                  <a:pt x="2549447" y="1449232"/>
                  <a:pt x="1998048" y="1932673"/>
                  <a:pt x="1497603" y="2505601"/>
                </a:cubicBezTo>
                <a:lnTo>
                  <a:pt x="1506348" y="2513291"/>
                </a:lnTo>
                <a:cubicBezTo>
                  <a:pt x="2005977" y="1941179"/>
                  <a:pt x="2556560" y="1458553"/>
                  <a:pt x="3098630" y="1117500"/>
                </a:cubicBezTo>
                <a:cubicBezTo>
                  <a:pt x="3395026" y="931068"/>
                  <a:pt x="3676614" y="795672"/>
                  <a:pt x="3926836" y="717487"/>
                </a:cubicBezTo>
                <a:cubicBezTo>
                  <a:pt x="3932083" y="789846"/>
                  <a:pt x="3929984" y="868031"/>
                  <a:pt x="3920890" y="951925"/>
                </a:cubicBezTo>
                <a:cubicBezTo>
                  <a:pt x="3743309" y="1039315"/>
                  <a:pt x="3554767" y="1153504"/>
                  <a:pt x="3360396" y="1292629"/>
                </a:cubicBezTo>
                <a:cubicBezTo>
                  <a:pt x="2824622" y="1675979"/>
                  <a:pt x="2284183" y="2216282"/>
                  <a:pt x="1797264" y="2855044"/>
                </a:cubicBezTo>
                <a:lnTo>
                  <a:pt x="1806475" y="2862152"/>
                </a:lnTo>
                <a:cubicBezTo>
                  <a:pt x="2292578" y="2224206"/>
                  <a:pt x="2832201" y="1684835"/>
                  <a:pt x="3367042" y="1302067"/>
                </a:cubicBezTo>
                <a:cubicBezTo>
                  <a:pt x="3558615" y="1165040"/>
                  <a:pt x="3744358" y="1052249"/>
                  <a:pt x="3919374" y="965558"/>
                </a:cubicBezTo>
                <a:cubicBezTo>
                  <a:pt x="3907014" y="1071125"/>
                  <a:pt x="3883461" y="1185664"/>
                  <a:pt x="3848598" y="1309408"/>
                </a:cubicBezTo>
                <a:cubicBezTo>
                  <a:pt x="3317254" y="1686350"/>
                  <a:pt x="2698461" y="2310430"/>
                  <a:pt x="2096924" y="3204371"/>
                </a:cubicBezTo>
                <a:lnTo>
                  <a:pt x="2106602" y="3210896"/>
                </a:lnTo>
                <a:cubicBezTo>
                  <a:pt x="2581629" y="2505018"/>
                  <a:pt x="3111456" y="1907621"/>
                  <a:pt x="3638952" y="1483256"/>
                </a:cubicBezTo>
                <a:cubicBezTo>
                  <a:pt x="3707979" y="1427792"/>
                  <a:pt x="3776190" y="1375941"/>
                  <a:pt x="3843468" y="1327585"/>
                </a:cubicBezTo>
                <a:cubicBezTo>
                  <a:pt x="3791348" y="1508773"/>
                  <a:pt x="3715675" y="1709304"/>
                  <a:pt x="3616099" y="1929993"/>
                </a:cubicBezTo>
                <a:cubicBezTo>
                  <a:pt x="3223392" y="2334666"/>
                  <a:pt x="2805150" y="2873221"/>
                  <a:pt x="2396818" y="3553697"/>
                </a:cubicBezTo>
                <a:lnTo>
                  <a:pt x="2406846" y="3559640"/>
                </a:lnTo>
                <a:cubicBezTo>
                  <a:pt x="2807015" y="2892796"/>
                  <a:pt x="3216512" y="2362398"/>
                  <a:pt x="3601874" y="1961104"/>
                </a:cubicBezTo>
                <a:cubicBezTo>
                  <a:pt x="3594178" y="1977999"/>
                  <a:pt x="3586482" y="1994778"/>
                  <a:pt x="3578554" y="2011790"/>
                </a:cubicBezTo>
                <a:cubicBezTo>
                  <a:pt x="3243447" y="2729552"/>
                  <a:pt x="2725162" y="3531908"/>
                  <a:pt x="2267976" y="4239766"/>
                </a:cubicBezTo>
                <a:cubicBezTo>
                  <a:pt x="1664224" y="5174488"/>
                  <a:pt x="1187332" y="5912758"/>
                  <a:pt x="1368295" y="6082061"/>
                </a:cubicBezTo>
                <a:cubicBezTo>
                  <a:pt x="1392431" y="6104666"/>
                  <a:pt x="1426828" y="6115969"/>
                  <a:pt x="1471718" y="6115969"/>
                </a:cubicBezTo>
                <a:cubicBezTo>
                  <a:pt x="1485477" y="6115969"/>
                  <a:pt x="1500285" y="6114804"/>
                  <a:pt x="1516026" y="6112590"/>
                </a:cubicBezTo>
                <a:cubicBezTo>
                  <a:pt x="1486293" y="6214195"/>
                  <a:pt x="1484194" y="6288884"/>
                  <a:pt x="1516492" y="6331764"/>
                </a:cubicBezTo>
                <a:cubicBezTo>
                  <a:pt x="1534216" y="6355301"/>
                  <a:pt x="1561616" y="6368934"/>
                  <a:pt x="1597879" y="6372080"/>
                </a:cubicBezTo>
                <a:cubicBezTo>
                  <a:pt x="1603709" y="6372546"/>
                  <a:pt x="1609772" y="6372895"/>
                  <a:pt x="1616068" y="6372895"/>
                </a:cubicBezTo>
                <a:cubicBezTo>
                  <a:pt x="1635657" y="6372895"/>
                  <a:pt x="1657811" y="6370099"/>
                  <a:pt x="1681947" y="6365089"/>
                </a:cubicBezTo>
                <a:cubicBezTo>
                  <a:pt x="1650465" y="6463315"/>
                  <a:pt x="1643003" y="6536722"/>
                  <a:pt x="1664690" y="6581233"/>
                </a:cubicBezTo>
                <a:cubicBezTo>
                  <a:pt x="1676817" y="6606052"/>
                  <a:pt x="1698154" y="6621432"/>
                  <a:pt x="1728121" y="6626908"/>
                </a:cubicBezTo>
                <a:cubicBezTo>
                  <a:pt x="1736749" y="6628540"/>
                  <a:pt x="1746077" y="6629356"/>
                  <a:pt x="1756221" y="6629356"/>
                </a:cubicBezTo>
                <a:cubicBezTo>
                  <a:pt x="1781523" y="6629356"/>
                  <a:pt x="1811722" y="6624112"/>
                  <a:pt x="1846469" y="6614092"/>
                </a:cubicBezTo>
                <a:cubicBezTo>
                  <a:pt x="1813121" y="6710104"/>
                  <a:pt x="1800529" y="6783628"/>
                  <a:pt x="1813121" y="6830702"/>
                </a:cubicBezTo>
                <a:cubicBezTo>
                  <a:pt x="1820117" y="6856686"/>
                  <a:pt x="1836325" y="6873465"/>
                  <a:pt x="1861394" y="6880689"/>
                </a:cubicBezTo>
                <a:cubicBezTo>
                  <a:pt x="1870372" y="6883252"/>
                  <a:pt x="1880516" y="6884534"/>
                  <a:pt x="1891826" y="6884534"/>
                </a:cubicBezTo>
                <a:cubicBezTo>
                  <a:pt x="1929138" y="6884534"/>
                  <a:pt x="1979625" y="6870784"/>
                  <a:pt x="2043056" y="6843286"/>
                </a:cubicBezTo>
                <a:cubicBezTo>
                  <a:pt x="1996183" y="6946290"/>
                  <a:pt x="1967499" y="7026455"/>
                  <a:pt x="1961786" y="7079122"/>
                </a:cubicBezTo>
                <a:lnTo>
                  <a:pt x="1961786" y="7080288"/>
                </a:lnTo>
                <a:cubicBezTo>
                  <a:pt x="1961786" y="7080288"/>
                  <a:pt x="1962019" y="7081336"/>
                  <a:pt x="1962019" y="7081336"/>
                </a:cubicBezTo>
                <a:cubicBezTo>
                  <a:pt x="1969481" y="7108136"/>
                  <a:pt x="1986038" y="7125264"/>
                  <a:pt x="2011341" y="7132372"/>
                </a:cubicBezTo>
                <a:cubicBezTo>
                  <a:pt x="2019736" y="7134702"/>
                  <a:pt x="2029180" y="7135867"/>
                  <a:pt x="2039674" y="7135867"/>
                </a:cubicBezTo>
                <a:cubicBezTo>
                  <a:pt x="2082000" y="7135867"/>
                  <a:pt x="2141932" y="7116875"/>
                  <a:pt x="2219820" y="7078656"/>
                </a:cubicBezTo>
                <a:cubicBezTo>
                  <a:pt x="2165019" y="7186787"/>
                  <a:pt x="2127240" y="7271846"/>
                  <a:pt x="2110800" y="7328591"/>
                </a:cubicBezTo>
                <a:lnTo>
                  <a:pt x="2110450" y="7329756"/>
                </a:lnTo>
                <a:lnTo>
                  <a:pt x="2110450" y="7330922"/>
                </a:lnTo>
                <a:cubicBezTo>
                  <a:pt x="2114298" y="7360052"/>
                  <a:pt x="2127707" y="7379045"/>
                  <a:pt x="2150444" y="7387201"/>
                </a:cubicBezTo>
                <a:cubicBezTo>
                  <a:pt x="2158372" y="7389997"/>
                  <a:pt x="2167584" y="7391512"/>
                  <a:pt x="2178194" y="7391512"/>
                </a:cubicBezTo>
                <a:cubicBezTo>
                  <a:pt x="2225767" y="7391512"/>
                  <a:pt x="2300041" y="7362498"/>
                  <a:pt x="2402299" y="7303539"/>
                </a:cubicBezTo>
                <a:cubicBezTo>
                  <a:pt x="2336886" y="7421807"/>
                  <a:pt x="2287681" y="7515606"/>
                  <a:pt x="2259814" y="7578410"/>
                </a:cubicBezTo>
                <a:lnTo>
                  <a:pt x="2259348" y="7580741"/>
                </a:lnTo>
                <a:cubicBezTo>
                  <a:pt x="2258881" y="7613016"/>
                  <a:pt x="2269142" y="7633874"/>
                  <a:pt x="2290013" y="7642962"/>
                </a:cubicBezTo>
                <a:cubicBezTo>
                  <a:pt x="2297359" y="7646108"/>
                  <a:pt x="2306337" y="7648205"/>
                  <a:pt x="2317880" y="7648205"/>
                </a:cubicBezTo>
                <a:cubicBezTo>
                  <a:pt x="2360439" y="7648205"/>
                  <a:pt x="2437628" y="7620124"/>
                  <a:pt x="2592472" y="7517004"/>
                </a:cubicBezTo>
                <a:cubicBezTo>
                  <a:pt x="2513068" y="7650768"/>
                  <a:pt x="2450221" y="7756802"/>
                  <a:pt x="2408945" y="7828345"/>
                </a:cubicBezTo>
                <a:lnTo>
                  <a:pt x="2408245" y="7830443"/>
                </a:lnTo>
                <a:cubicBezTo>
                  <a:pt x="2403115" y="7866447"/>
                  <a:pt x="2410227" y="7889518"/>
                  <a:pt x="2429233" y="7899305"/>
                </a:cubicBezTo>
                <a:cubicBezTo>
                  <a:pt x="2435762" y="7902568"/>
                  <a:pt x="2443691" y="7904666"/>
                  <a:pt x="2454069" y="7904666"/>
                </a:cubicBezTo>
                <a:cubicBezTo>
                  <a:pt x="2499892" y="7904666"/>
                  <a:pt x="2591539" y="7864000"/>
                  <a:pt x="2796988" y="7710194"/>
                </a:cubicBezTo>
                <a:cubicBezTo>
                  <a:pt x="2697295" y="7869710"/>
                  <a:pt x="2615676" y="7995085"/>
                  <a:pt x="2557959" y="8078396"/>
                </a:cubicBezTo>
                <a:lnTo>
                  <a:pt x="2557143" y="8080261"/>
                </a:lnTo>
                <a:cubicBezTo>
                  <a:pt x="2546532" y="8121276"/>
                  <a:pt x="2549913" y="8146094"/>
                  <a:pt x="2567520" y="8156348"/>
                </a:cubicBezTo>
                <a:cubicBezTo>
                  <a:pt x="2572417" y="8159145"/>
                  <a:pt x="2578480" y="8160543"/>
                  <a:pt x="2585826" y="8160543"/>
                </a:cubicBezTo>
                <a:cubicBezTo>
                  <a:pt x="2634798" y="8160543"/>
                  <a:pt x="2740553" y="8097622"/>
                  <a:pt x="2918368" y="7958031"/>
                </a:cubicBezTo>
                <a:cubicBezTo>
                  <a:pt x="2913237" y="7967003"/>
                  <a:pt x="2908107" y="7975976"/>
                  <a:pt x="2903093" y="7984715"/>
                </a:cubicBezTo>
                <a:cubicBezTo>
                  <a:pt x="2820308" y="8129083"/>
                  <a:pt x="2754895" y="8243156"/>
                  <a:pt x="2706390" y="8329264"/>
                </a:cubicBezTo>
                <a:cubicBezTo>
                  <a:pt x="2681671" y="8373308"/>
                  <a:pt x="2676074" y="8397078"/>
                  <a:pt x="2688434" y="8406517"/>
                </a:cubicBezTo>
                <a:cubicBezTo>
                  <a:pt x="2690999" y="8408497"/>
                  <a:pt x="2694497" y="8409662"/>
                  <a:pt x="2699277" y="8409662"/>
                </a:cubicBezTo>
                <a:cubicBezTo>
                  <a:pt x="2734024" y="8409662"/>
                  <a:pt x="2839663" y="8347441"/>
                  <a:pt x="3186080" y="8045305"/>
                </a:cubicBezTo>
                <a:cubicBezTo>
                  <a:pt x="3054789" y="8265761"/>
                  <a:pt x="2941804" y="8448114"/>
                  <a:pt x="2855404" y="8579432"/>
                </a:cubicBezTo>
                <a:cubicBezTo>
                  <a:pt x="2814011" y="8642236"/>
                  <a:pt x="2815644" y="8656918"/>
                  <a:pt x="2823572" y="8663326"/>
                </a:cubicBezTo>
                <a:cubicBezTo>
                  <a:pt x="2825438" y="8664841"/>
                  <a:pt x="2827653" y="8666705"/>
                  <a:pt x="2832201" y="8666705"/>
                </a:cubicBezTo>
                <a:cubicBezTo>
                  <a:pt x="2857036" y="8666705"/>
                  <a:pt x="2951832" y="8611475"/>
                  <a:pt x="3448312" y="8150989"/>
                </a:cubicBezTo>
                <a:cubicBezTo>
                  <a:pt x="3270964" y="8443453"/>
                  <a:pt x="3118219" y="8677075"/>
                  <a:pt x="3004418" y="8829600"/>
                </a:cubicBezTo>
                <a:cubicBezTo>
                  <a:pt x="2948800" y="8904172"/>
                  <a:pt x="2949850" y="8915009"/>
                  <a:pt x="2956496" y="8920719"/>
                </a:cubicBezTo>
                <a:cubicBezTo>
                  <a:pt x="2957895" y="8921884"/>
                  <a:pt x="2959411" y="8923165"/>
                  <a:pt x="2962326" y="8923165"/>
                </a:cubicBezTo>
                <a:cubicBezTo>
                  <a:pt x="2983314" y="8923165"/>
                  <a:pt x="3078692" y="8856400"/>
                  <a:pt x="3744125" y="8207617"/>
                </a:cubicBezTo>
                <a:cubicBezTo>
                  <a:pt x="3516290" y="8584209"/>
                  <a:pt x="3312357" y="8887394"/>
                  <a:pt x="3153432" y="9079651"/>
                </a:cubicBezTo>
                <a:cubicBezTo>
                  <a:pt x="3078226" y="9170653"/>
                  <a:pt x="3081257" y="9173334"/>
                  <a:pt x="3086854" y="9178461"/>
                </a:cubicBezTo>
                <a:cubicBezTo>
                  <a:pt x="3087787" y="9179392"/>
                  <a:pt x="3088836" y="9180208"/>
                  <a:pt x="3090585" y="9180208"/>
                </a:cubicBezTo>
                <a:cubicBezTo>
                  <a:pt x="3104693" y="9180208"/>
                  <a:pt x="3171155" y="9122997"/>
                  <a:pt x="3732465" y="8556710"/>
                </a:cubicBezTo>
                <a:cubicBezTo>
                  <a:pt x="3832274" y="8456037"/>
                  <a:pt x="3945026" y="8341848"/>
                  <a:pt x="4071886" y="8213443"/>
                </a:cubicBezTo>
                <a:cubicBezTo>
                  <a:pt x="3777939" y="8707837"/>
                  <a:pt x="3511276" y="9098412"/>
                  <a:pt x="3302446" y="9330052"/>
                </a:cubicBezTo>
                <a:lnTo>
                  <a:pt x="3264318" y="9372233"/>
                </a:lnTo>
                <a:cubicBezTo>
                  <a:pt x="3238433" y="9400897"/>
                  <a:pt x="3224791" y="9416044"/>
                  <a:pt x="3218145" y="9424317"/>
                </a:cubicBezTo>
                <a:cubicBezTo>
                  <a:pt x="3216163" y="9426298"/>
                  <a:pt x="3214997" y="9427464"/>
                  <a:pt x="3214647" y="9427813"/>
                </a:cubicBezTo>
                <a:lnTo>
                  <a:pt x="3215113" y="9428395"/>
                </a:lnTo>
                <a:cubicBezTo>
                  <a:pt x="3211266" y="9433872"/>
                  <a:pt x="3212432" y="9434920"/>
                  <a:pt x="3214297" y="9436668"/>
                </a:cubicBezTo>
                <a:cubicBezTo>
                  <a:pt x="3215580" y="9437833"/>
                  <a:pt x="3216512" y="9438649"/>
                  <a:pt x="3217678" y="9438649"/>
                </a:cubicBezTo>
                <a:cubicBezTo>
                  <a:pt x="3218844" y="9438649"/>
                  <a:pt x="3220477" y="9437833"/>
                  <a:pt x="3223042" y="9435620"/>
                </a:cubicBezTo>
                <a:lnTo>
                  <a:pt x="3223042" y="9435620"/>
                </a:lnTo>
                <a:cubicBezTo>
                  <a:pt x="3223042" y="9435620"/>
                  <a:pt x="3223275" y="9435387"/>
                  <a:pt x="3223392" y="9435270"/>
                </a:cubicBezTo>
                <a:cubicBezTo>
                  <a:pt x="3227123" y="9432007"/>
                  <a:pt x="3232720" y="9426065"/>
                  <a:pt x="3242281" y="9415928"/>
                </a:cubicBezTo>
                <a:cubicBezTo>
                  <a:pt x="3255573" y="9401946"/>
                  <a:pt x="3275628" y="9380622"/>
                  <a:pt x="3303146" y="9351492"/>
                </a:cubicBezTo>
                <a:cubicBezTo>
                  <a:pt x="3624610" y="9010905"/>
                  <a:pt x="3997962" y="8618582"/>
                  <a:pt x="4421335" y="8176506"/>
                </a:cubicBezTo>
                <a:cubicBezTo>
                  <a:pt x="4190818" y="8574887"/>
                  <a:pt x="3979073" y="8904289"/>
                  <a:pt x="3795429" y="9157836"/>
                </a:cubicBezTo>
                <a:cubicBezTo>
                  <a:pt x="3678363" y="9286941"/>
                  <a:pt x="3579603" y="9397401"/>
                  <a:pt x="3503347" y="9484441"/>
                </a:cubicBezTo>
                <a:cubicBezTo>
                  <a:pt x="3327865" y="9684855"/>
                  <a:pt x="3332762" y="9689517"/>
                  <a:pt x="3338359" y="9694993"/>
                </a:cubicBezTo>
                <a:cubicBezTo>
                  <a:pt x="3339408" y="9696042"/>
                  <a:pt x="3340341" y="9696974"/>
                  <a:pt x="3342207" y="9696974"/>
                </a:cubicBezTo>
                <a:cubicBezTo>
                  <a:pt x="3349436" y="9696974"/>
                  <a:pt x="3369607" y="9681127"/>
                  <a:pt x="3459622" y="9588377"/>
                </a:cubicBezTo>
                <a:cubicBezTo>
                  <a:pt x="3572491" y="9472207"/>
                  <a:pt x="3693987" y="9322246"/>
                  <a:pt x="3821197" y="9146068"/>
                </a:cubicBezTo>
                <a:cubicBezTo>
                  <a:pt x="4049149" y="8895084"/>
                  <a:pt x="4367116" y="8550418"/>
                  <a:pt x="4791655" y="8097040"/>
                </a:cubicBezTo>
                <a:cubicBezTo>
                  <a:pt x="4626083" y="8397428"/>
                  <a:pt x="4458297" y="8682435"/>
                  <a:pt x="4292842" y="8938313"/>
                </a:cubicBezTo>
                <a:cubicBezTo>
                  <a:pt x="4235242" y="9002865"/>
                  <a:pt x="4183005" y="9061591"/>
                  <a:pt x="4135783" y="9115190"/>
                </a:cubicBezTo>
                <a:cubicBezTo>
                  <a:pt x="3899785" y="9382254"/>
                  <a:pt x="3720105" y="9592222"/>
                  <a:pt x="3601874" y="9739038"/>
                </a:cubicBezTo>
                <a:cubicBezTo>
                  <a:pt x="3442366" y="9937121"/>
                  <a:pt x="3452743" y="9947375"/>
                  <a:pt x="3459039" y="9953550"/>
                </a:cubicBezTo>
                <a:cubicBezTo>
                  <a:pt x="3460322" y="9954833"/>
                  <a:pt x="3461838" y="9956347"/>
                  <a:pt x="3464869" y="9956347"/>
                </a:cubicBezTo>
                <a:cubicBezTo>
                  <a:pt x="3475363" y="9956347"/>
                  <a:pt x="3504630" y="9939219"/>
                  <a:pt x="3608286" y="9839128"/>
                </a:cubicBezTo>
                <a:cubicBezTo>
                  <a:pt x="3824812" y="9630091"/>
                  <a:pt x="4060459" y="9319100"/>
                  <a:pt x="4301121" y="8947052"/>
                </a:cubicBezTo>
                <a:cubicBezTo>
                  <a:pt x="4535019" y="8684999"/>
                  <a:pt x="4823136" y="8367250"/>
                  <a:pt x="5170719" y="7989259"/>
                </a:cubicBezTo>
                <a:cubicBezTo>
                  <a:pt x="5036280" y="8244787"/>
                  <a:pt x="4899159" y="8491693"/>
                  <a:pt x="4761455" y="8723567"/>
                </a:cubicBezTo>
                <a:cubicBezTo>
                  <a:pt x="4542831" y="8971171"/>
                  <a:pt x="4350092" y="9193608"/>
                  <a:pt x="4185570" y="9388080"/>
                </a:cubicBezTo>
                <a:cubicBezTo>
                  <a:pt x="3966247" y="9647220"/>
                  <a:pt x="3801842" y="9851013"/>
                  <a:pt x="3696902" y="9993750"/>
                </a:cubicBezTo>
                <a:cubicBezTo>
                  <a:pt x="3553135" y="10189270"/>
                  <a:pt x="3568993" y="10205350"/>
                  <a:pt x="3575872" y="10212224"/>
                </a:cubicBezTo>
                <a:cubicBezTo>
                  <a:pt x="3577621" y="10213973"/>
                  <a:pt x="3579953" y="10216303"/>
                  <a:pt x="3585200" y="10216303"/>
                </a:cubicBezTo>
                <a:cubicBezTo>
                  <a:pt x="3600358" y="10216303"/>
                  <a:pt x="3639419" y="10197077"/>
                  <a:pt x="3757068" y="10089762"/>
                </a:cubicBezTo>
                <a:cubicBezTo>
                  <a:pt x="4077599" y="9797181"/>
                  <a:pt x="4426115" y="9310827"/>
                  <a:pt x="4770783" y="8730791"/>
                </a:cubicBezTo>
                <a:cubicBezTo>
                  <a:pt x="5003632" y="8466990"/>
                  <a:pt x="5265748" y="8174642"/>
                  <a:pt x="5553748" y="7857475"/>
                </a:cubicBezTo>
                <a:cubicBezTo>
                  <a:pt x="5441230" y="8082358"/>
                  <a:pt x="5328362" y="8297804"/>
                  <a:pt x="5215960" y="8501596"/>
                </a:cubicBezTo>
                <a:cubicBezTo>
                  <a:pt x="4817656" y="8956141"/>
                  <a:pt x="4485814" y="9347298"/>
                  <a:pt x="4232327" y="9661319"/>
                </a:cubicBezTo>
                <a:cubicBezTo>
                  <a:pt x="3956919" y="10002605"/>
                  <a:pt x="3638952" y="10420096"/>
                  <a:pt x="3688507" y="10470782"/>
                </a:cubicBezTo>
                <a:cubicBezTo>
                  <a:pt x="3690722" y="10472996"/>
                  <a:pt x="3694220" y="10476725"/>
                  <a:pt x="3702732" y="10476725"/>
                </a:cubicBezTo>
                <a:cubicBezTo>
                  <a:pt x="3723487" y="10476725"/>
                  <a:pt x="3773625" y="10455285"/>
                  <a:pt x="3905732" y="10340396"/>
                </a:cubicBezTo>
                <a:cubicBezTo>
                  <a:pt x="3987235" y="10269552"/>
                  <a:pt x="4071070" y="10186823"/>
                  <a:pt x="4156770" y="10092675"/>
                </a:cubicBezTo>
                <a:cubicBezTo>
                  <a:pt x="3942927" y="10381062"/>
                  <a:pt x="3746224" y="10677022"/>
                  <a:pt x="3796478" y="10729223"/>
                </a:cubicBezTo>
                <a:cubicBezTo>
                  <a:pt x="3801609" y="10734467"/>
                  <a:pt x="3808721" y="10737146"/>
                  <a:pt x="3818049" y="10737146"/>
                </a:cubicBezTo>
                <a:cubicBezTo>
                  <a:pt x="3858159" y="10737146"/>
                  <a:pt x="3937447" y="10688209"/>
                  <a:pt x="4054396" y="10591031"/>
                </a:cubicBezTo>
                <a:cubicBezTo>
                  <a:pt x="4055329" y="10590215"/>
                  <a:pt x="4056262" y="10589399"/>
                  <a:pt x="4057194" y="10588584"/>
                </a:cubicBezTo>
                <a:cubicBezTo>
                  <a:pt x="3909346" y="10825585"/>
                  <a:pt x="3865622" y="10951892"/>
                  <a:pt x="3899669" y="10987431"/>
                </a:cubicBezTo>
                <a:cubicBezTo>
                  <a:pt x="3907131" y="10995121"/>
                  <a:pt x="3917508" y="10998617"/>
                  <a:pt x="3930218" y="10998617"/>
                </a:cubicBezTo>
                <a:cubicBezTo>
                  <a:pt x="3965081" y="10998617"/>
                  <a:pt x="4017434" y="10972633"/>
                  <a:pt x="4073518" y="10936279"/>
                </a:cubicBezTo>
                <a:cubicBezTo>
                  <a:pt x="3997262" y="11083327"/>
                  <a:pt x="3957152" y="11202993"/>
                  <a:pt x="3997496" y="11245406"/>
                </a:cubicBezTo>
                <a:cubicBezTo>
                  <a:pt x="4007873" y="11256243"/>
                  <a:pt x="4022331" y="11261137"/>
                  <a:pt x="4039938" y="11261137"/>
                </a:cubicBezTo>
                <a:cubicBezTo>
                  <a:pt x="4062208" y="11261137"/>
                  <a:pt x="4089609" y="11253213"/>
                  <a:pt x="4119808" y="11240163"/>
                </a:cubicBezTo>
                <a:cubicBezTo>
                  <a:pt x="4063724" y="11375676"/>
                  <a:pt x="4053113" y="11464696"/>
                  <a:pt x="4089609" y="11503148"/>
                </a:cubicBezTo>
                <a:cubicBezTo>
                  <a:pt x="4103601" y="11517829"/>
                  <a:pt x="4123073" y="11524355"/>
                  <a:pt x="4146510" y="11524355"/>
                </a:cubicBezTo>
                <a:cubicBezTo>
                  <a:pt x="4155488" y="11524355"/>
                  <a:pt x="4165049" y="11523190"/>
                  <a:pt x="4175077" y="11521442"/>
                </a:cubicBezTo>
                <a:cubicBezTo>
                  <a:pt x="4137648" y="11639127"/>
                  <a:pt x="4136832" y="11720108"/>
                  <a:pt x="4175310" y="11760541"/>
                </a:cubicBezTo>
                <a:cubicBezTo>
                  <a:pt x="4189652" y="11775688"/>
                  <a:pt x="4209357" y="11784194"/>
                  <a:pt x="4233959" y="11786641"/>
                </a:cubicBezTo>
                <a:cubicBezTo>
                  <a:pt x="4207724" y="11897102"/>
                  <a:pt x="4213788" y="11975170"/>
                  <a:pt x="4254247" y="12017467"/>
                </a:cubicBezTo>
                <a:cubicBezTo>
                  <a:pt x="4263925" y="12027604"/>
                  <a:pt x="4275469" y="12035295"/>
                  <a:pt x="4288644" y="12040887"/>
                </a:cubicBezTo>
                <a:cubicBezTo>
                  <a:pt x="4270338" y="12150416"/>
                  <a:pt x="4282465" y="12229067"/>
                  <a:pt x="4325723" y="12274044"/>
                </a:cubicBezTo>
                <a:cubicBezTo>
                  <a:pt x="4328755" y="12277190"/>
                  <a:pt x="4332019" y="12280103"/>
                  <a:pt x="4335401" y="12282899"/>
                </a:cubicBezTo>
                <a:cubicBezTo>
                  <a:pt x="4323624" y="12384388"/>
                  <a:pt x="4336450" y="12461874"/>
                  <a:pt x="4374928" y="12513376"/>
                </a:cubicBezTo>
                <a:cubicBezTo>
                  <a:pt x="4367466" y="12601464"/>
                  <a:pt x="4376794" y="12673474"/>
                  <a:pt x="4403262" y="12728354"/>
                </a:cubicBezTo>
                <a:cubicBezTo>
                  <a:pt x="4398598" y="12800713"/>
                  <a:pt x="4403612" y="12863867"/>
                  <a:pt x="4418420" y="12917001"/>
                </a:cubicBezTo>
                <a:cubicBezTo>
                  <a:pt x="4414455" y="12971298"/>
                  <a:pt x="4415388" y="13021169"/>
                  <a:pt x="4420868" y="13066729"/>
                </a:cubicBezTo>
                <a:cubicBezTo>
                  <a:pt x="4417137" y="13100751"/>
                  <a:pt x="4414922" y="13133378"/>
                  <a:pt x="4414339" y="13164606"/>
                </a:cubicBezTo>
                <a:cubicBezTo>
                  <a:pt x="4307067" y="13588503"/>
                  <a:pt x="4354173" y="13905205"/>
                  <a:pt x="4554025" y="14071246"/>
                </a:cubicBezTo>
                <a:cubicBezTo>
                  <a:pt x="4658265" y="14157821"/>
                  <a:pt x="4798301" y="14200349"/>
                  <a:pt x="4965154" y="14200349"/>
                </a:cubicBezTo>
                <a:cubicBezTo>
                  <a:pt x="5244993" y="14200349"/>
                  <a:pt x="5600272" y="14080451"/>
                  <a:pt x="5987848" y="13847412"/>
                </a:cubicBezTo>
                <a:cubicBezTo>
                  <a:pt x="6758104" y="13384362"/>
                  <a:pt x="7458750" y="12609388"/>
                  <a:pt x="8070315" y="11544046"/>
                </a:cubicBezTo>
                <a:cubicBezTo>
                  <a:pt x="8329515" y="11092415"/>
                  <a:pt x="8573791" y="10586953"/>
                  <a:pt x="8801509" y="10031969"/>
                </a:cubicBezTo>
                <a:cubicBezTo>
                  <a:pt x="8766879" y="10305674"/>
                  <a:pt x="8731549" y="10590215"/>
                  <a:pt x="8695404" y="10886292"/>
                </a:cubicBezTo>
                <a:lnTo>
                  <a:pt x="8706947" y="10887691"/>
                </a:lnTo>
                <a:cubicBezTo>
                  <a:pt x="8744958" y="10576000"/>
                  <a:pt x="8782037" y="10277243"/>
                  <a:pt x="8818416" y="9990488"/>
                </a:cubicBezTo>
                <a:cubicBezTo>
                  <a:pt x="8992732" y="9562160"/>
                  <a:pt x="9157021" y="9104587"/>
                  <a:pt x="9310816" y="8619748"/>
                </a:cubicBezTo>
                <a:cubicBezTo>
                  <a:pt x="9263243" y="8991796"/>
                  <a:pt x="9213572" y="9390643"/>
                  <a:pt x="9161918" y="9817223"/>
                </a:cubicBezTo>
                <a:cubicBezTo>
                  <a:pt x="8865989" y="10602566"/>
                  <a:pt x="8537061" y="11299355"/>
                  <a:pt x="8179685" y="11896869"/>
                </a:cubicBezTo>
                <a:cubicBezTo>
                  <a:pt x="7579198" y="12900921"/>
                  <a:pt x="6889745" y="13638024"/>
                  <a:pt x="6130682" y="14087792"/>
                </a:cubicBezTo>
                <a:cubicBezTo>
                  <a:pt x="5801872" y="14282613"/>
                  <a:pt x="5480874" y="14406824"/>
                  <a:pt x="5202551" y="14447139"/>
                </a:cubicBezTo>
                <a:cubicBezTo>
                  <a:pt x="4929009" y="14486756"/>
                  <a:pt x="4702106" y="14444693"/>
                  <a:pt x="4546562" y="14325492"/>
                </a:cubicBezTo>
                <a:cubicBezTo>
                  <a:pt x="4300071" y="14136730"/>
                  <a:pt x="4242704" y="13776218"/>
                  <a:pt x="4380408" y="13282989"/>
                </a:cubicBezTo>
                <a:lnTo>
                  <a:pt x="4369215" y="13279842"/>
                </a:lnTo>
                <a:cubicBezTo>
                  <a:pt x="4229995" y="13778082"/>
                  <a:pt x="4288878" y="14142789"/>
                  <a:pt x="4539450" y="14334697"/>
                </a:cubicBezTo>
                <a:cubicBezTo>
                  <a:pt x="4659081" y="14426282"/>
                  <a:pt x="4819872" y="14473123"/>
                  <a:pt x="5010978" y="14473123"/>
                </a:cubicBezTo>
                <a:cubicBezTo>
                  <a:pt x="5072426" y="14473123"/>
                  <a:pt x="5136905" y="14468228"/>
                  <a:pt x="5204183" y="14458558"/>
                </a:cubicBezTo>
                <a:cubicBezTo>
                  <a:pt x="5484022" y="14418126"/>
                  <a:pt x="5806536" y="14293333"/>
                  <a:pt x="6136629" y="14097696"/>
                </a:cubicBezTo>
                <a:cubicBezTo>
                  <a:pt x="6897440" y="13646880"/>
                  <a:pt x="7588175" y="12908377"/>
                  <a:pt x="8189712" y="11902695"/>
                </a:cubicBezTo>
                <a:cubicBezTo>
                  <a:pt x="8540793" y="11315784"/>
                  <a:pt x="8864356" y="10633211"/>
                  <a:pt x="9156205" y="9865229"/>
                </a:cubicBezTo>
                <a:cubicBezTo>
                  <a:pt x="9119242" y="10171676"/>
                  <a:pt x="9081232" y="10492571"/>
                  <a:pt x="9042287" y="10828148"/>
                </a:cubicBezTo>
                <a:cubicBezTo>
                  <a:pt x="8295001" y="12523630"/>
                  <a:pt x="7369202" y="13701062"/>
                  <a:pt x="6279580" y="14338077"/>
                </a:cubicBezTo>
                <a:cubicBezTo>
                  <a:pt x="5568673" y="14753702"/>
                  <a:pt x="4894729" y="14852162"/>
                  <a:pt x="4520794" y="14595119"/>
                </a:cubicBezTo>
                <a:cubicBezTo>
                  <a:pt x="4269872" y="14422670"/>
                  <a:pt x="4173794" y="14110280"/>
                  <a:pt x="4242821" y="13691625"/>
                </a:cubicBezTo>
                <a:lnTo>
                  <a:pt x="4231278" y="13689760"/>
                </a:lnTo>
                <a:cubicBezTo>
                  <a:pt x="4161434" y="14113193"/>
                  <a:pt x="4259262" y="14429544"/>
                  <a:pt x="4514148" y="14604674"/>
                </a:cubicBezTo>
                <a:cubicBezTo>
                  <a:pt x="4653951" y="14700686"/>
                  <a:pt x="4834796" y="14747761"/>
                  <a:pt x="5043509" y="14747761"/>
                </a:cubicBezTo>
                <a:cubicBezTo>
                  <a:pt x="5398904" y="14747761"/>
                  <a:pt x="5834986" y="14611315"/>
                  <a:pt x="6285293" y="14348097"/>
                </a:cubicBezTo>
                <a:cubicBezTo>
                  <a:pt x="7369785" y="13714112"/>
                  <a:pt x="8291970" y="12546467"/>
                  <a:pt x="9037623" y="10867066"/>
                </a:cubicBezTo>
                <a:cubicBezTo>
                  <a:pt x="9023631" y="10987897"/>
                  <a:pt x="9009523" y="11110476"/>
                  <a:pt x="8995297" y="11235152"/>
                </a:cubicBezTo>
                <a:lnTo>
                  <a:pt x="9006841" y="11236434"/>
                </a:lnTo>
                <a:cubicBezTo>
                  <a:pt x="9022582" y="11099057"/>
                  <a:pt x="9038090" y="10964128"/>
                  <a:pt x="9053481" y="10831061"/>
                </a:cubicBezTo>
                <a:cubicBezTo>
                  <a:pt x="9212522" y="10470083"/>
                  <a:pt x="9363402" y="10085684"/>
                  <a:pt x="9506120" y="9678098"/>
                </a:cubicBezTo>
                <a:cubicBezTo>
                  <a:pt x="9468925" y="10002140"/>
                  <a:pt x="9430680" y="10342727"/>
                  <a:pt x="9391152" y="10700443"/>
                </a:cubicBezTo>
                <a:cubicBezTo>
                  <a:pt x="8615067" y="12594473"/>
                  <a:pt x="7621173" y="13899846"/>
                  <a:pt x="6428128" y="14588361"/>
                </a:cubicBezTo>
                <a:cubicBezTo>
                  <a:pt x="5671047" y="15025311"/>
                  <a:pt x="4927843" y="15134956"/>
                  <a:pt x="4488263" y="14874650"/>
                </a:cubicBezTo>
                <a:cubicBezTo>
                  <a:pt x="4229179" y="14721194"/>
                  <a:pt x="4096605" y="14453315"/>
                  <a:pt x="4104767" y="14100143"/>
                </a:cubicBezTo>
                <a:lnTo>
                  <a:pt x="4093107" y="14099909"/>
                </a:lnTo>
                <a:cubicBezTo>
                  <a:pt x="4084828" y="14457626"/>
                  <a:pt x="4219384" y="14729000"/>
                  <a:pt x="4482316" y="14884672"/>
                </a:cubicBezTo>
                <a:cubicBezTo>
                  <a:pt x="4641941" y="14979169"/>
                  <a:pt x="4840976" y="15025427"/>
                  <a:pt x="5065896" y="15025427"/>
                </a:cubicBezTo>
                <a:cubicBezTo>
                  <a:pt x="5465599" y="15025427"/>
                  <a:pt x="5947155" y="14879311"/>
                  <a:pt x="6433958" y="14598382"/>
                </a:cubicBezTo>
                <a:cubicBezTo>
                  <a:pt x="7621407" y="13913129"/>
                  <a:pt x="8611685" y="12618476"/>
                  <a:pt x="9386606" y="10742041"/>
                </a:cubicBezTo>
                <a:cubicBezTo>
                  <a:pt x="9356755" y="11012949"/>
                  <a:pt x="9326323" y="11293412"/>
                  <a:pt x="9295191" y="11584013"/>
                </a:cubicBezTo>
                <a:lnTo>
                  <a:pt x="9299622" y="11584479"/>
                </a:lnTo>
                <a:cubicBezTo>
                  <a:pt x="8564463" y="13134193"/>
                  <a:pt x="7652538" y="14225401"/>
                  <a:pt x="6577025" y="14838646"/>
                </a:cubicBezTo>
                <a:cubicBezTo>
                  <a:pt x="6174991" y="15067841"/>
                  <a:pt x="5763278" y="15217452"/>
                  <a:pt x="5386428" y="15271284"/>
                </a:cubicBezTo>
                <a:cubicBezTo>
                  <a:pt x="5027302" y="15322553"/>
                  <a:pt x="4707120" y="15287014"/>
                  <a:pt x="4460279" y="15168397"/>
                </a:cubicBezTo>
                <a:cubicBezTo>
                  <a:pt x="4184754" y="15036031"/>
                  <a:pt x="4014169" y="14807767"/>
                  <a:pt x="3966947" y="14508312"/>
                </a:cubicBezTo>
                <a:lnTo>
                  <a:pt x="3955403" y="14510177"/>
                </a:lnTo>
                <a:cubicBezTo>
                  <a:pt x="4003209" y="14813593"/>
                  <a:pt x="4176009" y="15044887"/>
                  <a:pt x="4455148" y="15178884"/>
                </a:cubicBezTo>
                <a:cubicBezTo>
                  <a:pt x="4630164" y="15263011"/>
                  <a:pt x="4841676" y="15305658"/>
                  <a:pt x="5077440" y="15305658"/>
                </a:cubicBezTo>
                <a:cubicBezTo>
                  <a:pt x="5176899" y="15305658"/>
                  <a:pt x="5280789" y="15298084"/>
                  <a:pt x="5387944" y="15282703"/>
                </a:cubicBezTo>
                <a:cubicBezTo>
                  <a:pt x="5766309" y="15228637"/>
                  <a:pt x="6179421" y="15078560"/>
                  <a:pt x="6582739" y="14848666"/>
                </a:cubicBezTo>
                <a:cubicBezTo>
                  <a:pt x="7876410" y="14111096"/>
                  <a:pt x="8933500" y="12683728"/>
                  <a:pt x="9731390" y="10600702"/>
                </a:cubicBezTo>
                <a:cubicBezTo>
                  <a:pt x="9698975" y="10911344"/>
                  <a:pt x="9667843" y="11214529"/>
                  <a:pt x="9638110" y="11507226"/>
                </a:cubicBezTo>
                <a:cubicBezTo>
                  <a:pt x="8973144" y="13005206"/>
                  <a:pt x="8042214" y="14346932"/>
                  <a:pt x="6725806" y="15089047"/>
                </a:cubicBezTo>
                <a:cubicBezTo>
                  <a:pt x="5910893" y="15548368"/>
                  <a:pt x="5062748" y="15694485"/>
                  <a:pt x="4456897" y="15480088"/>
                </a:cubicBezTo>
                <a:cubicBezTo>
                  <a:pt x="4148492" y="15370909"/>
                  <a:pt x="3931267" y="15176087"/>
                  <a:pt x="3828776" y="14916481"/>
                </a:cubicBezTo>
                <a:lnTo>
                  <a:pt x="3817932" y="14920793"/>
                </a:lnTo>
                <a:cubicBezTo>
                  <a:pt x="3921823" y="15183544"/>
                  <a:pt x="4141379" y="15380696"/>
                  <a:pt x="4453050" y="15491040"/>
                </a:cubicBezTo>
                <a:cubicBezTo>
                  <a:pt x="4638093" y="15556524"/>
                  <a:pt x="4845407" y="15588684"/>
                  <a:pt x="5067529" y="15588684"/>
                </a:cubicBezTo>
                <a:cubicBezTo>
                  <a:pt x="5576369" y="15588684"/>
                  <a:pt x="6162281" y="15420197"/>
                  <a:pt x="6731636" y="15099300"/>
                </a:cubicBezTo>
                <a:cubicBezTo>
                  <a:pt x="8040931" y="14361264"/>
                  <a:pt x="8969529" y="13031423"/>
                  <a:pt x="9634495" y="11544396"/>
                </a:cubicBezTo>
                <a:cubicBezTo>
                  <a:pt x="9621087" y="11676180"/>
                  <a:pt x="9608028" y="11805867"/>
                  <a:pt x="9595318" y="11933106"/>
                </a:cubicBezTo>
                <a:lnTo>
                  <a:pt x="9606861" y="11934271"/>
                </a:lnTo>
                <a:cubicBezTo>
                  <a:pt x="9620737" y="11795730"/>
                  <a:pt x="9635079" y="11654158"/>
                  <a:pt x="9649654" y="11510139"/>
                </a:cubicBezTo>
                <a:cubicBezTo>
                  <a:pt x="9804031" y="11162211"/>
                  <a:pt x="9944068" y="10806010"/>
                  <a:pt x="10071277" y="10446779"/>
                </a:cubicBezTo>
                <a:cubicBezTo>
                  <a:pt x="10041428" y="10750896"/>
                  <a:pt x="10010762" y="11067830"/>
                  <a:pt x="9979163" y="11398164"/>
                </a:cubicBezTo>
                <a:cubicBezTo>
                  <a:pt x="9190835" y="13305361"/>
                  <a:pt x="8149252" y="14628910"/>
                  <a:pt x="6874820" y="15339564"/>
                </a:cubicBezTo>
                <a:cubicBezTo>
                  <a:pt x="6231775" y="15698096"/>
                  <a:pt x="5542205" y="15883013"/>
                  <a:pt x="4933323" y="15859942"/>
                </a:cubicBezTo>
                <a:cubicBezTo>
                  <a:pt x="4373879" y="15838852"/>
                  <a:pt x="3920890" y="15643798"/>
                  <a:pt x="3690373" y="15324766"/>
                </a:cubicBezTo>
                <a:lnTo>
                  <a:pt x="3680928" y="15331642"/>
                </a:lnTo>
                <a:cubicBezTo>
                  <a:pt x="3913544" y="15653586"/>
                  <a:pt x="4369798" y="15850388"/>
                  <a:pt x="4932856" y="15871594"/>
                </a:cubicBezTo>
                <a:cubicBezTo>
                  <a:pt x="4966787" y="15872876"/>
                  <a:pt x="5000950" y="15873576"/>
                  <a:pt x="5035464" y="15873576"/>
                </a:cubicBezTo>
                <a:cubicBezTo>
                  <a:pt x="5620676" y="15873576"/>
                  <a:pt x="6271535" y="15689357"/>
                  <a:pt x="6880533" y="15349818"/>
                </a:cubicBezTo>
                <a:cubicBezTo>
                  <a:pt x="8149485" y="14642310"/>
                  <a:pt x="9187803" y="13328548"/>
                  <a:pt x="9975433" y="11437664"/>
                </a:cubicBezTo>
                <a:cubicBezTo>
                  <a:pt x="9950247" y="11700999"/>
                  <a:pt x="9924478" y="11972723"/>
                  <a:pt x="9898127" y="12253186"/>
                </a:cubicBezTo>
                <a:cubicBezTo>
                  <a:pt x="9141513" y="13833545"/>
                  <a:pt x="8178518" y="14952719"/>
                  <a:pt x="7023718" y="15590082"/>
                </a:cubicBezTo>
                <a:cubicBezTo>
                  <a:pt x="5600155" y="16375659"/>
                  <a:pt x="4172278" y="16250167"/>
                  <a:pt x="3551619" y="15733169"/>
                </a:cubicBezTo>
                <a:lnTo>
                  <a:pt x="3544157" y="15742141"/>
                </a:lnTo>
                <a:cubicBezTo>
                  <a:pt x="3865388" y="16009670"/>
                  <a:pt x="4386472" y="16162777"/>
                  <a:pt x="4974949" y="16162777"/>
                </a:cubicBezTo>
                <a:cubicBezTo>
                  <a:pt x="4977514" y="16162777"/>
                  <a:pt x="4980196" y="16162777"/>
                  <a:pt x="4982761" y="16162777"/>
                </a:cubicBezTo>
                <a:cubicBezTo>
                  <a:pt x="5453473" y="16161729"/>
                  <a:pt x="6190615" y="16063269"/>
                  <a:pt x="7029431" y="15600219"/>
                </a:cubicBezTo>
                <a:cubicBezTo>
                  <a:pt x="8180501" y="14964953"/>
                  <a:pt x="9141163" y="13852188"/>
                  <a:pt x="9897078" y="12282316"/>
                </a:cubicBezTo>
                <a:lnTo>
                  <a:pt x="9907105" y="12283249"/>
                </a:lnTo>
                <a:cubicBezTo>
                  <a:pt x="9907921" y="12274160"/>
                  <a:pt x="9908854" y="12265188"/>
                  <a:pt x="9909671" y="12256216"/>
                </a:cubicBezTo>
                <a:cubicBezTo>
                  <a:pt x="10050872" y="11961071"/>
                  <a:pt x="10184962" y="11649847"/>
                  <a:pt x="10311822" y="11322659"/>
                </a:cubicBezTo>
                <a:cubicBezTo>
                  <a:pt x="10286986" y="11598928"/>
                  <a:pt x="10261451" y="11884750"/>
                  <a:pt x="10235333" y="12180245"/>
                </a:cubicBezTo>
                <a:cubicBezTo>
                  <a:pt x="9976598" y="12758068"/>
                  <a:pt x="9691396" y="13279959"/>
                  <a:pt x="9382175" y="13740446"/>
                </a:cubicBezTo>
                <a:cubicBezTo>
                  <a:pt x="8753820" y="14675984"/>
                  <a:pt x="8010499" y="15382561"/>
                  <a:pt x="7172731" y="15840366"/>
                </a:cubicBezTo>
                <a:cubicBezTo>
                  <a:pt x="6501352" y="16207287"/>
                  <a:pt x="5761062" y="16415393"/>
                  <a:pt x="5032083" y="16442075"/>
                </a:cubicBezTo>
                <a:cubicBezTo>
                  <a:pt x="4422501" y="16464448"/>
                  <a:pt x="3832274" y="16354919"/>
                  <a:pt x="3412866" y="16141688"/>
                </a:cubicBezTo>
                <a:lnTo>
                  <a:pt x="3407619" y="16152057"/>
                </a:lnTo>
                <a:cubicBezTo>
                  <a:pt x="3792747" y="16347928"/>
                  <a:pt x="4321059" y="16456524"/>
                  <a:pt x="4876189" y="16456524"/>
                </a:cubicBezTo>
                <a:cubicBezTo>
                  <a:pt x="4928076" y="16456524"/>
                  <a:pt x="4980312" y="16455592"/>
                  <a:pt x="5032549" y="16453611"/>
                </a:cubicBezTo>
                <a:cubicBezTo>
                  <a:pt x="5763394" y="16426812"/>
                  <a:pt x="6505316" y="16218241"/>
                  <a:pt x="7178329" y="15850504"/>
                </a:cubicBezTo>
                <a:cubicBezTo>
                  <a:pt x="8017728" y="15391765"/>
                  <a:pt x="8762448" y="14684023"/>
                  <a:pt x="9391852" y="13746855"/>
                </a:cubicBezTo>
                <a:cubicBezTo>
                  <a:pt x="9696060" y="13293942"/>
                  <a:pt x="9976948" y="12781720"/>
                  <a:pt x="10232184" y="12215550"/>
                </a:cubicBezTo>
                <a:cubicBezTo>
                  <a:pt x="10220058" y="12352111"/>
                  <a:pt x="10207931" y="12490420"/>
                  <a:pt x="10195456" y="12631061"/>
                </a:cubicBezTo>
                <a:lnTo>
                  <a:pt x="10207116" y="12632109"/>
                </a:lnTo>
                <a:cubicBezTo>
                  <a:pt x="10220524" y="12479935"/>
                  <a:pt x="10233700" y="12330439"/>
                  <a:pt x="10246759" y="12183158"/>
                </a:cubicBezTo>
                <a:cubicBezTo>
                  <a:pt x="10386912" y="11869953"/>
                  <a:pt x="10519369" y="11540318"/>
                  <a:pt x="10643547" y="11195070"/>
                </a:cubicBezTo>
                <a:cubicBezTo>
                  <a:pt x="10619061" y="11487418"/>
                  <a:pt x="10593759" y="11790719"/>
                  <a:pt x="10567758" y="12104857"/>
                </a:cubicBezTo>
                <a:cubicBezTo>
                  <a:pt x="9874108" y="13760720"/>
                  <a:pt x="8852580" y="15263943"/>
                  <a:pt x="7321512" y="16090768"/>
                </a:cubicBezTo>
                <a:cubicBezTo>
                  <a:pt x="6632759" y="16464564"/>
                  <a:pt x="5879178" y="16680941"/>
                  <a:pt x="5081754" y="16733841"/>
                </a:cubicBezTo>
                <a:cubicBezTo>
                  <a:pt x="4457131" y="16775207"/>
                  <a:pt x="3815134" y="16710188"/>
                  <a:pt x="3273996" y="16550789"/>
                </a:cubicBezTo>
                <a:lnTo>
                  <a:pt x="3270731" y="16561975"/>
                </a:lnTo>
                <a:cubicBezTo>
                  <a:pt x="3706463" y="16690380"/>
                  <a:pt x="4207375" y="16757729"/>
                  <a:pt x="4712017" y="16757729"/>
                </a:cubicBezTo>
                <a:cubicBezTo>
                  <a:pt x="4835613" y="16757729"/>
                  <a:pt x="4959324" y="16753649"/>
                  <a:pt x="5082454" y="16745493"/>
                </a:cubicBezTo>
                <a:cubicBezTo>
                  <a:pt x="5881626" y="16692476"/>
                  <a:pt x="6636841" y="16475633"/>
                  <a:pt x="7326993" y="16101021"/>
                </a:cubicBezTo>
                <a:cubicBezTo>
                  <a:pt x="8850598" y="15278275"/>
                  <a:pt x="9870377" y="13787170"/>
                  <a:pt x="10564609" y="12142259"/>
                </a:cubicBezTo>
                <a:cubicBezTo>
                  <a:pt x="10543738" y="12393476"/>
                  <a:pt x="10522400" y="12651685"/>
                  <a:pt x="10500596" y="12917001"/>
                </a:cubicBezTo>
                <a:cubicBezTo>
                  <a:pt x="10272411" y="13389488"/>
                  <a:pt x="10024521" y="13822126"/>
                  <a:pt x="9758441" y="14211536"/>
                </a:cubicBezTo>
                <a:cubicBezTo>
                  <a:pt x="9112713" y="15156395"/>
                  <a:pt x="8342924" y="15872993"/>
                  <a:pt x="7470294" y="16341170"/>
                </a:cubicBezTo>
                <a:cubicBezTo>
                  <a:pt x="6259758" y="16990768"/>
                  <a:pt x="4801216" y="17198990"/>
                  <a:pt x="3135243" y="16959890"/>
                </a:cubicBezTo>
                <a:lnTo>
                  <a:pt x="3133610" y="16971426"/>
                </a:lnTo>
                <a:cubicBezTo>
                  <a:pt x="3580186" y="17035512"/>
                  <a:pt x="4011837" y="17067438"/>
                  <a:pt x="4427864" y="17067438"/>
                </a:cubicBezTo>
                <a:cubicBezTo>
                  <a:pt x="5566341" y="17067438"/>
                  <a:pt x="6587636" y="16827988"/>
                  <a:pt x="7475774" y="16351424"/>
                </a:cubicBezTo>
                <a:cubicBezTo>
                  <a:pt x="8350036" y="15882315"/>
                  <a:pt x="9121225" y="15164551"/>
                  <a:pt x="9768002" y="14218061"/>
                </a:cubicBezTo>
                <a:cubicBezTo>
                  <a:pt x="10029302" y="13835643"/>
                  <a:pt x="10273111" y="13411627"/>
                  <a:pt x="10497915" y="12949159"/>
                </a:cubicBezTo>
                <a:cubicBezTo>
                  <a:pt x="10497099" y="12959529"/>
                  <a:pt x="10496166" y="12969783"/>
                  <a:pt x="10495349" y="12980154"/>
                </a:cubicBezTo>
                <a:lnTo>
                  <a:pt x="10507009" y="12981087"/>
                </a:lnTo>
                <a:cubicBezTo>
                  <a:pt x="10508642" y="12960696"/>
                  <a:pt x="10510390" y="12940420"/>
                  <a:pt x="10512023" y="12920029"/>
                </a:cubicBezTo>
                <a:cubicBezTo>
                  <a:pt x="10646346" y="12641780"/>
                  <a:pt x="10773906" y="12349782"/>
                  <a:pt x="10894236" y="12044615"/>
                </a:cubicBezTo>
                <a:cubicBezTo>
                  <a:pt x="10862754" y="12453018"/>
                  <a:pt x="10829756" y="12880879"/>
                  <a:pt x="10795359" y="13329247"/>
                </a:cubicBezTo>
                <a:lnTo>
                  <a:pt x="10807019" y="13330180"/>
                </a:lnTo>
                <a:cubicBezTo>
                  <a:pt x="10842583" y="12867945"/>
                  <a:pt x="10876513" y="12427501"/>
                  <a:pt x="10908811" y="12007679"/>
                </a:cubicBezTo>
                <a:cubicBezTo>
                  <a:pt x="10998126" y="11779417"/>
                  <a:pt x="11083477" y="11543814"/>
                  <a:pt x="11164630" y="11301219"/>
                </a:cubicBezTo>
                <a:cubicBezTo>
                  <a:pt x="11209288" y="11167687"/>
                  <a:pt x="11252197" y="11033923"/>
                  <a:pt x="11293239" y="10899925"/>
                </a:cubicBezTo>
                <a:cubicBezTo>
                  <a:pt x="11234590" y="11730945"/>
                  <a:pt x="11168711" y="12654248"/>
                  <a:pt x="11095254" y="13678341"/>
                </a:cubicBezTo>
                <a:lnTo>
                  <a:pt x="11106914" y="13679156"/>
                </a:lnTo>
                <a:cubicBezTo>
                  <a:pt x="11182237" y="12628148"/>
                  <a:pt x="11249165" y="11689114"/>
                  <a:pt x="11308397" y="10850521"/>
                </a:cubicBezTo>
                <a:cubicBezTo>
                  <a:pt x="11459976" y="10351815"/>
                  <a:pt x="11587886" y="9852411"/>
                  <a:pt x="11696557" y="9365591"/>
                </a:cubicBezTo>
                <a:cubicBezTo>
                  <a:pt x="11618785" y="10634143"/>
                  <a:pt x="11518976" y="12175468"/>
                  <a:pt x="11395264" y="14027434"/>
                </a:cubicBezTo>
                <a:lnTo>
                  <a:pt x="11406924" y="14028251"/>
                </a:lnTo>
                <a:cubicBezTo>
                  <a:pt x="11535417" y="12105673"/>
                  <a:pt x="11635459" y="10551064"/>
                  <a:pt x="11711832" y="9296844"/>
                </a:cubicBezTo>
                <a:cubicBezTo>
                  <a:pt x="11881133" y="8527580"/>
                  <a:pt x="12002981" y="7791525"/>
                  <a:pt x="12095793" y="7141344"/>
                </a:cubicBezTo>
                <a:cubicBezTo>
                  <a:pt x="12028982" y="8758173"/>
                  <a:pt x="11896875" y="11133431"/>
                  <a:pt x="11695275" y="14376527"/>
                </a:cubicBezTo>
                <a:lnTo>
                  <a:pt x="11706935" y="14377227"/>
                </a:lnTo>
                <a:cubicBezTo>
                  <a:pt x="11928007" y="10821507"/>
                  <a:pt x="12050786" y="8519074"/>
                  <a:pt x="12111067" y="7034029"/>
                </a:cubicBezTo>
                <a:cubicBezTo>
                  <a:pt x="12174031" y="6583797"/>
                  <a:pt x="12223121" y="6177375"/>
                  <a:pt x="12264629" y="5833525"/>
                </a:cubicBezTo>
                <a:cubicBezTo>
                  <a:pt x="12304972" y="5499346"/>
                  <a:pt x="12340069" y="5208862"/>
                  <a:pt x="12374583" y="4995514"/>
                </a:cubicBezTo>
                <a:cubicBezTo>
                  <a:pt x="12392655" y="5357308"/>
                  <a:pt x="12392422" y="5923478"/>
                  <a:pt x="12373766" y="6701481"/>
                </a:cubicBezTo>
                <a:cubicBezTo>
                  <a:pt x="12333540" y="8385077"/>
                  <a:pt x="12209828" y="11009803"/>
                  <a:pt x="11995285" y="14725622"/>
                </a:cubicBezTo>
                <a:lnTo>
                  <a:pt x="12006945" y="14726320"/>
                </a:lnTo>
                <a:cubicBezTo>
                  <a:pt x="12324561" y="9225768"/>
                  <a:pt x="12447224" y="6051650"/>
                  <a:pt x="12382511" y="4948090"/>
                </a:cubicBezTo>
                <a:cubicBezTo>
                  <a:pt x="12418191" y="4739520"/>
                  <a:pt x="12453870" y="4616592"/>
                  <a:pt x="12494446" y="4616592"/>
                </a:cubicBezTo>
                <a:cubicBezTo>
                  <a:pt x="12495030" y="4616592"/>
                  <a:pt x="12495613" y="4616592"/>
                  <a:pt x="12496196" y="4616592"/>
                </a:cubicBezTo>
                <a:cubicBezTo>
                  <a:pt x="12566855" y="4622883"/>
                  <a:pt x="12647775" y="4984911"/>
                  <a:pt x="12631335" y="6674332"/>
                </a:cubicBezTo>
                <a:cubicBezTo>
                  <a:pt x="12614661" y="8391485"/>
                  <a:pt x="12501560" y="11217791"/>
                  <a:pt x="12295178" y="15074715"/>
                </a:cubicBezTo>
                <a:lnTo>
                  <a:pt x="12306838" y="15075298"/>
                </a:lnTo>
                <a:cubicBezTo>
                  <a:pt x="12513220" y="11218141"/>
                  <a:pt x="12626321" y="8391718"/>
                  <a:pt x="12642995" y="6674449"/>
                </a:cubicBezTo>
                <a:cubicBezTo>
                  <a:pt x="12650108" y="5945151"/>
                  <a:pt x="12639847" y="5402518"/>
                  <a:pt x="12612678" y="5061697"/>
                </a:cubicBezTo>
                <a:close/>
                <a:moveTo>
                  <a:pt x="10350416" y="3679655"/>
                </a:moveTo>
                <a:cubicBezTo>
                  <a:pt x="10249557" y="4483060"/>
                  <a:pt x="10126545" y="5216319"/>
                  <a:pt x="9996187" y="5870695"/>
                </a:cubicBezTo>
                <a:cubicBezTo>
                  <a:pt x="10179948" y="4568469"/>
                  <a:pt x="10300045" y="3925978"/>
                  <a:pt x="10350416" y="3679655"/>
                </a:cubicBezTo>
                <a:close/>
                <a:moveTo>
                  <a:pt x="10152897" y="3465608"/>
                </a:moveTo>
                <a:cubicBezTo>
                  <a:pt x="10141703" y="3640854"/>
                  <a:pt x="9985110" y="4961956"/>
                  <a:pt x="9596601" y="6597662"/>
                </a:cubicBezTo>
                <a:cubicBezTo>
                  <a:pt x="9910603" y="4428412"/>
                  <a:pt x="10107656" y="3589236"/>
                  <a:pt x="10152897" y="3465608"/>
                </a:cubicBezTo>
                <a:close/>
                <a:moveTo>
                  <a:pt x="9566985" y="4954849"/>
                </a:moveTo>
                <a:cubicBezTo>
                  <a:pt x="9777214" y="3814352"/>
                  <a:pt x="9908271" y="3380432"/>
                  <a:pt x="9940220" y="3345126"/>
                </a:cubicBezTo>
                <a:cubicBezTo>
                  <a:pt x="9940569" y="3346525"/>
                  <a:pt x="9940802" y="3348739"/>
                  <a:pt x="9941036" y="3351768"/>
                </a:cubicBezTo>
                <a:cubicBezTo>
                  <a:pt x="9951529" y="3525266"/>
                  <a:pt x="9731623" y="5215154"/>
                  <a:pt x="9209607" y="7132022"/>
                </a:cubicBezTo>
                <a:cubicBezTo>
                  <a:pt x="9353957" y="6164674"/>
                  <a:pt x="9474638" y="5455301"/>
                  <a:pt x="9566985" y="4954849"/>
                </a:cubicBezTo>
                <a:close/>
                <a:moveTo>
                  <a:pt x="9312565" y="4776107"/>
                </a:moveTo>
                <a:cubicBezTo>
                  <a:pt x="9549845" y="3615453"/>
                  <a:pt x="9692912" y="3236880"/>
                  <a:pt x="9724744" y="3235248"/>
                </a:cubicBezTo>
                <a:cubicBezTo>
                  <a:pt x="9724744" y="3235248"/>
                  <a:pt x="9727192" y="3236996"/>
                  <a:pt x="9728591" y="3247250"/>
                </a:cubicBezTo>
                <a:cubicBezTo>
                  <a:pt x="9756225" y="3437760"/>
                  <a:pt x="9473472" y="5439338"/>
                  <a:pt x="8827977" y="7553241"/>
                </a:cubicBezTo>
                <a:cubicBezTo>
                  <a:pt x="8827628" y="7554407"/>
                  <a:pt x="8827278" y="7555455"/>
                  <a:pt x="8826928" y="7556621"/>
                </a:cubicBezTo>
                <a:cubicBezTo>
                  <a:pt x="9026779" y="6260570"/>
                  <a:pt x="9192117" y="5365348"/>
                  <a:pt x="9312565" y="4776107"/>
                </a:cubicBezTo>
                <a:close/>
                <a:moveTo>
                  <a:pt x="3450994" y="9580104"/>
                </a:moveTo>
                <a:cubicBezTo>
                  <a:pt x="3405520" y="9626945"/>
                  <a:pt x="3378819" y="9652929"/>
                  <a:pt x="3363195" y="9667261"/>
                </a:cubicBezTo>
                <a:cubicBezTo>
                  <a:pt x="3402605" y="9615177"/>
                  <a:pt x="3518388" y="9480946"/>
                  <a:pt x="3728850" y="9247557"/>
                </a:cubicBezTo>
                <a:cubicBezTo>
                  <a:pt x="3625543" y="9385050"/>
                  <a:pt x="3532264" y="9496326"/>
                  <a:pt x="3450994" y="9580104"/>
                </a:cubicBezTo>
                <a:close/>
                <a:moveTo>
                  <a:pt x="3599891" y="9830389"/>
                </a:moveTo>
                <a:cubicBezTo>
                  <a:pt x="3505329" y="9921741"/>
                  <a:pt x="3476413" y="9939918"/>
                  <a:pt x="3468017" y="9943296"/>
                </a:cubicBezTo>
                <a:cubicBezTo>
                  <a:pt x="3477462" y="9899602"/>
                  <a:pt x="3711827" y="9608302"/>
                  <a:pt x="4249234" y="9004612"/>
                </a:cubicBezTo>
                <a:cubicBezTo>
                  <a:pt x="4023730" y="9347414"/>
                  <a:pt x="3803357" y="9634053"/>
                  <a:pt x="3599891" y="9830389"/>
                </a:cubicBezTo>
                <a:close/>
                <a:moveTo>
                  <a:pt x="3748789" y="10080674"/>
                </a:moveTo>
                <a:cubicBezTo>
                  <a:pt x="3600008" y="10216536"/>
                  <a:pt x="3583917" y="10203719"/>
                  <a:pt x="3583684" y="10203486"/>
                </a:cubicBezTo>
                <a:cubicBezTo>
                  <a:pt x="3579603" y="10199408"/>
                  <a:pt x="3562230" y="10141847"/>
                  <a:pt x="4194082" y="9395071"/>
                </a:cubicBezTo>
                <a:cubicBezTo>
                  <a:pt x="4348110" y="9213067"/>
                  <a:pt x="4526857" y="9006477"/>
                  <a:pt x="4728458" y="8777632"/>
                </a:cubicBezTo>
                <a:cubicBezTo>
                  <a:pt x="4394867" y="9333082"/>
                  <a:pt x="4058594" y="9797763"/>
                  <a:pt x="3748789" y="10080674"/>
                </a:cubicBezTo>
                <a:close/>
                <a:moveTo>
                  <a:pt x="12071658" y="4406623"/>
                </a:moveTo>
                <a:cubicBezTo>
                  <a:pt x="12075389" y="4406273"/>
                  <a:pt x="12078887" y="4407788"/>
                  <a:pt x="12082618" y="4411283"/>
                </a:cubicBezTo>
                <a:cubicBezTo>
                  <a:pt x="12117481" y="4445074"/>
                  <a:pt x="12138469" y="4626263"/>
                  <a:pt x="12144881" y="4966967"/>
                </a:cubicBezTo>
                <a:cubicBezTo>
                  <a:pt x="12117481" y="5150835"/>
                  <a:pt x="12088214" y="5386788"/>
                  <a:pt x="12052884" y="5670630"/>
                </a:cubicBezTo>
                <a:cubicBezTo>
                  <a:pt x="11995868" y="6129835"/>
                  <a:pt x="11924858" y="6701132"/>
                  <a:pt x="11824583" y="7340476"/>
                </a:cubicBezTo>
                <a:cubicBezTo>
                  <a:pt x="11882766" y="6265813"/>
                  <a:pt x="11912266" y="5549216"/>
                  <a:pt x="11920778" y="5082554"/>
                </a:cubicBezTo>
                <a:cubicBezTo>
                  <a:pt x="11975579" y="4677065"/>
                  <a:pt x="12021520" y="4411283"/>
                  <a:pt x="12071658" y="4406623"/>
                </a:cubicBezTo>
                <a:close/>
                <a:moveTo>
                  <a:pt x="10859023" y="8643984"/>
                </a:moveTo>
                <a:cubicBezTo>
                  <a:pt x="10822877" y="9064737"/>
                  <a:pt x="10783933" y="9521145"/>
                  <a:pt x="10742190" y="10014491"/>
                </a:cubicBezTo>
                <a:cubicBezTo>
                  <a:pt x="10681908" y="10218284"/>
                  <a:pt x="10617779" y="10422659"/>
                  <a:pt x="10549452" y="10626686"/>
                </a:cubicBezTo>
                <a:cubicBezTo>
                  <a:pt x="10479025" y="10837004"/>
                  <a:pt x="10405918" y="11041380"/>
                  <a:pt x="10330128" y="11240163"/>
                </a:cubicBezTo>
                <a:cubicBezTo>
                  <a:pt x="10362310" y="10882796"/>
                  <a:pt x="10393208" y="10541626"/>
                  <a:pt x="10423174" y="10215720"/>
                </a:cubicBezTo>
                <a:cubicBezTo>
                  <a:pt x="10592943" y="9689167"/>
                  <a:pt x="10736710" y="9159001"/>
                  <a:pt x="10859023" y="8643984"/>
                </a:cubicBezTo>
                <a:close/>
                <a:moveTo>
                  <a:pt x="10428071" y="10162121"/>
                </a:moveTo>
                <a:cubicBezTo>
                  <a:pt x="10469697" y="9707577"/>
                  <a:pt x="10509225" y="9283212"/>
                  <a:pt x="10546420" y="8887510"/>
                </a:cubicBezTo>
                <a:cubicBezTo>
                  <a:pt x="10760846" y="8068259"/>
                  <a:pt x="10918488" y="7276507"/>
                  <a:pt x="11037770" y="6579485"/>
                </a:cubicBezTo>
                <a:cubicBezTo>
                  <a:pt x="11035088" y="6609780"/>
                  <a:pt x="11032523" y="6640308"/>
                  <a:pt x="11029841" y="6671187"/>
                </a:cubicBezTo>
                <a:cubicBezTo>
                  <a:pt x="10984251" y="7195758"/>
                  <a:pt x="10929566" y="7823917"/>
                  <a:pt x="10866019" y="8564168"/>
                </a:cubicBezTo>
                <a:cubicBezTo>
                  <a:pt x="10743706" y="9086875"/>
                  <a:pt x="10599356" y="9626130"/>
                  <a:pt x="10428188" y="10162238"/>
                </a:cubicBezTo>
                <a:close/>
                <a:moveTo>
                  <a:pt x="10877446" y="8565916"/>
                </a:moveTo>
                <a:cubicBezTo>
                  <a:pt x="11099917" y="7615347"/>
                  <a:pt x="11249865" y="6719658"/>
                  <a:pt x="11356203" y="5996885"/>
                </a:cubicBezTo>
                <a:cubicBezTo>
                  <a:pt x="11314111" y="6579718"/>
                  <a:pt x="11258493" y="7314842"/>
                  <a:pt x="11188300" y="8226959"/>
                </a:cubicBezTo>
                <a:cubicBezTo>
                  <a:pt x="11072050" y="8784623"/>
                  <a:pt x="10931315" y="9368970"/>
                  <a:pt x="10758514" y="9958910"/>
                </a:cubicBezTo>
                <a:cubicBezTo>
                  <a:pt x="10801073" y="9456244"/>
                  <a:pt x="10840717" y="8992495"/>
                  <a:pt x="10877329" y="8565916"/>
                </a:cubicBezTo>
                <a:close/>
                <a:moveTo>
                  <a:pt x="11181537" y="8316330"/>
                </a:moveTo>
                <a:cubicBezTo>
                  <a:pt x="11146907" y="8766446"/>
                  <a:pt x="11108896" y="9258742"/>
                  <a:pt x="11067386" y="9796132"/>
                </a:cubicBezTo>
                <a:cubicBezTo>
                  <a:pt x="10972358" y="10148372"/>
                  <a:pt x="10866369" y="10503757"/>
                  <a:pt x="10747787" y="10857512"/>
                </a:cubicBezTo>
                <a:cubicBezTo>
                  <a:pt x="10719687" y="10941523"/>
                  <a:pt x="10691004" y="11024485"/>
                  <a:pt x="10661970" y="11106748"/>
                </a:cubicBezTo>
                <a:cubicBezTo>
                  <a:pt x="10693919" y="10724912"/>
                  <a:pt x="10724584" y="10361720"/>
                  <a:pt x="10753734" y="10016705"/>
                </a:cubicBezTo>
                <a:cubicBezTo>
                  <a:pt x="10924785" y="9438649"/>
                  <a:pt x="11065171" y="8865139"/>
                  <a:pt x="11181537" y="8316330"/>
                </a:cubicBezTo>
                <a:close/>
                <a:moveTo>
                  <a:pt x="11199960" y="8228591"/>
                </a:moveTo>
                <a:cubicBezTo>
                  <a:pt x="11420566" y="7170707"/>
                  <a:pt x="11552906" y="6209651"/>
                  <a:pt x="11647935" y="5491073"/>
                </a:cubicBezTo>
                <a:cubicBezTo>
                  <a:pt x="11619135" y="6054097"/>
                  <a:pt x="11571795" y="6823827"/>
                  <a:pt x="11503701" y="7843959"/>
                </a:cubicBezTo>
                <a:cubicBezTo>
                  <a:pt x="11394098" y="8442521"/>
                  <a:pt x="11257443" y="9082798"/>
                  <a:pt x="11083594" y="9734843"/>
                </a:cubicBezTo>
                <a:cubicBezTo>
                  <a:pt x="11126152" y="9184053"/>
                  <a:pt x="11164863" y="8683251"/>
                  <a:pt x="11199843" y="8228591"/>
                </a:cubicBezTo>
                <a:close/>
                <a:moveTo>
                  <a:pt x="11497056" y="7944399"/>
                </a:moveTo>
                <a:cubicBezTo>
                  <a:pt x="11464757" y="8427956"/>
                  <a:pt x="11427911" y="8966278"/>
                  <a:pt x="11386286" y="9563908"/>
                </a:cubicBezTo>
                <a:cubicBezTo>
                  <a:pt x="11272951" y="10026958"/>
                  <a:pt x="11141660" y="10498281"/>
                  <a:pt x="10988448" y="10967156"/>
                </a:cubicBezTo>
                <a:cubicBezTo>
                  <a:pt x="11010719" y="10678537"/>
                  <a:pt x="11032173" y="10401220"/>
                  <a:pt x="11052811" y="10134739"/>
                </a:cubicBezTo>
                <a:cubicBezTo>
                  <a:pt x="11061673" y="10020549"/>
                  <a:pt x="11070301" y="9908457"/>
                  <a:pt x="11078813" y="9798230"/>
                </a:cubicBezTo>
                <a:cubicBezTo>
                  <a:pt x="11250797" y="9160633"/>
                  <a:pt x="11387102" y="8533406"/>
                  <a:pt x="11497056" y="7944515"/>
                </a:cubicBezTo>
                <a:close/>
                <a:moveTo>
                  <a:pt x="11515012" y="7847571"/>
                </a:moveTo>
                <a:cubicBezTo>
                  <a:pt x="11682448" y="6934055"/>
                  <a:pt x="11787154" y="6117484"/>
                  <a:pt x="11865743" y="5504473"/>
                </a:cubicBezTo>
                <a:cubicBezTo>
                  <a:pt x="11880434" y="5390167"/>
                  <a:pt x="11894309" y="5281687"/>
                  <a:pt x="11907718" y="5180548"/>
                </a:cubicBezTo>
                <a:cubicBezTo>
                  <a:pt x="11896525" y="5685661"/>
                  <a:pt x="11863994" y="6425562"/>
                  <a:pt x="11808259" y="7443830"/>
                </a:cubicBezTo>
                <a:cubicBezTo>
                  <a:pt x="11706701" y="8078863"/>
                  <a:pt x="11576226" y="8777283"/>
                  <a:pt x="11402376" y="9497492"/>
                </a:cubicBezTo>
                <a:cubicBezTo>
                  <a:pt x="11445052" y="8882267"/>
                  <a:pt x="11482481" y="8334508"/>
                  <a:pt x="11514895" y="7847571"/>
                </a:cubicBezTo>
                <a:close/>
                <a:moveTo>
                  <a:pt x="11669506" y="5328178"/>
                </a:moveTo>
                <a:cubicBezTo>
                  <a:pt x="11747044" y="4739403"/>
                  <a:pt x="11803012" y="4313989"/>
                  <a:pt x="11859913" y="4301638"/>
                </a:cubicBezTo>
                <a:cubicBezTo>
                  <a:pt x="11861662" y="4301289"/>
                  <a:pt x="11864110" y="4301172"/>
                  <a:pt x="11867375" y="4303969"/>
                </a:cubicBezTo>
                <a:cubicBezTo>
                  <a:pt x="11903638" y="4335196"/>
                  <a:pt x="11918562" y="4575693"/>
                  <a:pt x="11909700" y="5078010"/>
                </a:cubicBezTo>
                <a:cubicBezTo>
                  <a:pt x="11893027" y="5201638"/>
                  <a:pt x="11874721" y="5342860"/>
                  <a:pt x="11854199" y="5503191"/>
                </a:cubicBezTo>
                <a:cubicBezTo>
                  <a:pt x="11778526" y="6093364"/>
                  <a:pt x="11678600" y="6872183"/>
                  <a:pt x="11521891" y="7744567"/>
                </a:cubicBezTo>
                <a:cubicBezTo>
                  <a:pt x="11593600" y="6664078"/>
                  <a:pt x="11640473" y="5891319"/>
                  <a:pt x="11666824" y="5348336"/>
                </a:cubicBezTo>
                <a:cubicBezTo>
                  <a:pt x="11667757" y="5341694"/>
                  <a:pt x="11668573" y="5334936"/>
                  <a:pt x="11669506" y="5328295"/>
                </a:cubicBezTo>
                <a:close/>
                <a:moveTo>
                  <a:pt x="11475718" y="5140581"/>
                </a:moveTo>
                <a:cubicBezTo>
                  <a:pt x="11548125" y="4602959"/>
                  <a:pt x="11600479" y="4214481"/>
                  <a:pt x="11648401" y="4196421"/>
                </a:cubicBezTo>
                <a:cubicBezTo>
                  <a:pt x="11650150" y="4195722"/>
                  <a:pt x="11651433" y="4195955"/>
                  <a:pt x="11652949" y="4197120"/>
                </a:cubicBezTo>
                <a:cubicBezTo>
                  <a:pt x="11690377" y="4225085"/>
                  <a:pt x="11693409" y="4559846"/>
                  <a:pt x="11655164" y="5347987"/>
                </a:cubicBezTo>
                <a:cubicBezTo>
                  <a:pt x="11561418" y="6059806"/>
                  <a:pt x="11431060" y="7043933"/>
                  <a:pt x="11207072" y="8137006"/>
                </a:cubicBezTo>
                <a:cubicBezTo>
                  <a:pt x="11281230" y="7170940"/>
                  <a:pt x="11338246" y="6417289"/>
                  <a:pt x="11379640" y="5836205"/>
                </a:cubicBezTo>
                <a:cubicBezTo>
                  <a:pt x="11416835" y="5577181"/>
                  <a:pt x="11448433" y="5343093"/>
                  <a:pt x="11475718" y="5140581"/>
                </a:cubicBezTo>
                <a:close/>
                <a:moveTo>
                  <a:pt x="11284728" y="4939002"/>
                </a:moveTo>
                <a:cubicBezTo>
                  <a:pt x="11352938" y="4442045"/>
                  <a:pt x="11397946" y="4113692"/>
                  <a:pt x="11436773" y="4090970"/>
                </a:cubicBezTo>
                <a:cubicBezTo>
                  <a:pt x="11438172" y="4090154"/>
                  <a:pt x="11438639" y="4090388"/>
                  <a:pt x="11438989" y="4090621"/>
                </a:cubicBezTo>
                <a:cubicBezTo>
                  <a:pt x="11476417" y="4114041"/>
                  <a:pt x="11455545" y="4605988"/>
                  <a:pt x="11367746" y="5837021"/>
                </a:cubicBezTo>
                <a:cubicBezTo>
                  <a:pt x="11263040" y="6565619"/>
                  <a:pt x="11113093" y="7493117"/>
                  <a:pt x="10884558" y="8484235"/>
                </a:cubicBezTo>
                <a:cubicBezTo>
                  <a:pt x="10945190" y="7779057"/>
                  <a:pt x="10997543" y="7177465"/>
                  <a:pt x="11041501" y="6672118"/>
                </a:cubicBezTo>
                <a:cubicBezTo>
                  <a:pt x="11048497" y="6591253"/>
                  <a:pt x="11055377" y="6512952"/>
                  <a:pt x="11062022" y="6436632"/>
                </a:cubicBezTo>
                <a:cubicBezTo>
                  <a:pt x="11159849" y="5849838"/>
                  <a:pt x="11230392" y="5336218"/>
                  <a:pt x="11284844" y="4938885"/>
                </a:cubicBezTo>
                <a:close/>
                <a:moveTo>
                  <a:pt x="11096536" y="4721925"/>
                </a:moveTo>
                <a:cubicBezTo>
                  <a:pt x="11155885" y="4294181"/>
                  <a:pt x="11195179" y="4011620"/>
                  <a:pt x="11225262" y="3985403"/>
                </a:cubicBezTo>
                <a:cubicBezTo>
                  <a:pt x="11225612" y="3985054"/>
                  <a:pt x="11225845" y="3984937"/>
                  <a:pt x="11225962" y="3984821"/>
                </a:cubicBezTo>
                <a:cubicBezTo>
                  <a:pt x="11259192" y="4015349"/>
                  <a:pt x="11202525" y="4684056"/>
                  <a:pt x="11050246" y="6435350"/>
                </a:cubicBezTo>
                <a:cubicBezTo>
                  <a:pt x="10931664" y="7146354"/>
                  <a:pt x="10772856" y="7965023"/>
                  <a:pt x="10553183" y="8815384"/>
                </a:cubicBezTo>
                <a:cubicBezTo>
                  <a:pt x="10617895" y="8128384"/>
                  <a:pt x="10675729" y="7528539"/>
                  <a:pt x="10726916" y="7007229"/>
                </a:cubicBezTo>
                <a:cubicBezTo>
                  <a:pt x="10907412" y="6083460"/>
                  <a:pt x="11019114" y="5279590"/>
                  <a:pt x="11096419" y="4722042"/>
                </a:cubicBezTo>
                <a:close/>
                <a:moveTo>
                  <a:pt x="10534877" y="8885763"/>
                </a:moveTo>
                <a:cubicBezTo>
                  <a:pt x="10408250" y="9369553"/>
                  <a:pt x="10261801" y="9862898"/>
                  <a:pt x="10091916" y="10351699"/>
                </a:cubicBezTo>
                <a:cubicBezTo>
                  <a:pt x="10133191" y="9931295"/>
                  <a:pt x="10172719" y="9535943"/>
                  <a:pt x="10210380" y="9164128"/>
                </a:cubicBezTo>
                <a:cubicBezTo>
                  <a:pt x="10415246" y="8457552"/>
                  <a:pt x="10576036" y="7764375"/>
                  <a:pt x="10703712" y="7124914"/>
                </a:cubicBezTo>
                <a:cubicBezTo>
                  <a:pt x="10653692" y="7636437"/>
                  <a:pt x="10597374" y="8220901"/>
                  <a:pt x="10534877" y="8885763"/>
                </a:cubicBezTo>
                <a:close/>
                <a:moveTo>
                  <a:pt x="10910676" y="4489002"/>
                </a:moveTo>
                <a:cubicBezTo>
                  <a:pt x="10958949" y="4142822"/>
                  <a:pt x="10991014" y="3912695"/>
                  <a:pt x="11012818" y="3880652"/>
                </a:cubicBezTo>
                <a:cubicBezTo>
                  <a:pt x="11025994" y="3924347"/>
                  <a:pt x="10986117" y="4316087"/>
                  <a:pt x="10901932" y="5143844"/>
                </a:cubicBezTo>
                <a:cubicBezTo>
                  <a:pt x="10854942" y="5605262"/>
                  <a:pt x="10792911" y="6215477"/>
                  <a:pt x="10715489" y="7005481"/>
                </a:cubicBezTo>
                <a:cubicBezTo>
                  <a:pt x="10587929" y="7658459"/>
                  <a:pt x="10425856" y="8371211"/>
                  <a:pt x="10217026" y="9099460"/>
                </a:cubicBezTo>
                <a:cubicBezTo>
                  <a:pt x="10277542" y="8503577"/>
                  <a:pt x="10333509" y="7969217"/>
                  <a:pt x="10384697" y="7490554"/>
                </a:cubicBezTo>
                <a:cubicBezTo>
                  <a:pt x="10667100" y="6235285"/>
                  <a:pt x="10820779" y="5134056"/>
                  <a:pt x="10910793" y="4489002"/>
                </a:cubicBezTo>
                <a:close/>
                <a:moveTo>
                  <a:pt x="10198837" y="9161914"/>
                </a:moveTo>
                <a:cubicBezTo>
                  <a:pt x="10132026" y="9392391"/>
                  <a:pt x="10060434" y="9624265"/>
                  <a:pt x="9983828" y="9856140"/>
                </a:cubicBezTo>
                <a:cubicBezTo>
                  <a:pt x="9909204" y="10081839"/>
                  <a:pt x="9831898" y="10300780"/>
                  <a:pt x="9751911" y="10513079"/>
                </a:cubicBezTo>
                <a:cubicBezTo>
                  <a:pt x="9789573" y="10153032"/>
                  <a:pt x="9828867" y="9783665"/>
                  <a:pt x="9869327" y="9409519"/>
                </a:cubicBezTo>
                <a:cubicBezTo>
                  <a:pt x="10066030" y="8791032"/>
                  <a:pt x="10228220" y="8173943"/>
                  <a:pt x="10362310" y="7588314"/>
                </a:cubicBezTo>
                <a:cubicBezTo>
                  <a:pt x="10312171" y="8058588"/>
                  <a:pt x="10257603" y="8581529"/>
                  <a:pt x="10198720" y="9161914"/>
                </a:cubicBezTo>
                <a:close/>
                <a:moveTo>
                  <a:pt x="10726566" y="4239999"/>
                </a:moveTo>
                <a:cubicBezTo>
                  <a:pt x="10759913" y="3999852"/>
                  <a:pt x="10782884" y="3833811"/>
                  <a:pt x="10797575" y="3784873"/>
                </a:cubicBezTo>
                <a:cubicBezTo>
                  <a:pt x="10796292" y="3836374"/>
                  <a:pt x="10774839" y="4011620"/>
                  <a:pt x="10736944" y="4319233"/>
                </a:cubicBezTo>
                <a:cubicBezTo>
                  <a:pt x="10668616" y="4874450"/>
                  <a:pt x="10547819" y="5857411"/>
                  <a:pt x="10373153" y="7488573"/>
                </a:cubicBezTo>
                <a:cubicBezTo>
                  <a:pt x="10238831" y="8085271"/>
                  <a:pt x="10075475" y="8716809"/>
                  <a:pt x="9875856" y="9350793"/>
                </a:cubicBezTo>
                <a:cubicBezTo>
                  <a:pt x="9927977" y="8870965"/>
                  <a:pt x="9982195" y="8384144"/>
                  <a:pt x="10037696" y="7900121"/>
                </a:cubicBezTo>
                <a:cubicBezTo>
                  <a:pt x="10435884" y="6334677"/>
                  <a:pt x="10631188" y="4927233"/>
                  <a:pt x="10726566" y="4239999"/>
                </a:cubicBezTo>
                <a:close/>
                <a:moveTo>
                  <a:pt x="10351815" y="5255120"/>
                </a:moveTo>
                <a:cubicBezTo>
                  <a:pt x="10241396" y="6079848"/>
                  <a:pt x="10131326" y="6983576"/>
                  <a:pt x="10026270" y="7898024"/>
                </a:cubicBezTo>
                <a:cubicBezTo>
                  <a:pt x="9914801" y="8336138"/>
                  <a:pt x="9787474" y="8786604"/>
                  <a:pt x="9641958" y="9237070"/>
                </a:cubicBezTo>
                <a:cubicBezTo>
                  <a:pt x="9604996" y="9351376"/>
                  <a:pt x="9567451" y="9464050"/>
                  <a:pt x="9529323" y="9574977"/>
                </a:cubicBezTo>
                <a:cubicBezTo>
                  <a:pt x="9583775" y="9101208"/>
                  <a:pt x="9635779" y="8662044"/>
                  <a:pt x="9685333" y="8255390"/>
                </a:cubicBezTo>
                <a:cubicBezTo>
                  <a:pt x="10002367" y="7140645"/>
                  <a:pt x="10213295" y="6077984"/>
                  <a:pt x="10351815" y="5255120"/>
                </a:cubicBezTo>
                <a:close/>
                <a:moveTo>
                  <a:pt x="9058028" y="7705650"/>
                </a:moveTo>
                <a:cubicBezTo>
                  <a:pt x="9096972" y="7575380"/>
                  <a:pt x="9134167" y="7446393"/>
                  <a:pt x="9169964" y="7318920"/>
                </a:cubicBezTo>
                <a:cubicBezTo>
                  <a:pt x="9104201" y="7765658"/>
                  <a:pt x="9033776" y="8264362"/>
                  <a:pt x="8959152" y="8819113"/>
                </a:cubicBezTo>
                <a:cubicBezTo>
                  <a:pt x="8803258" y="9273075"/>
                  <a:pt x="8638037" y="9700703"/>
                  <a:pt x="8464070" y="10100482"/>
                </a:cubicBezTo>
                <a:cubicBezTo>
                  <a:pt x="8512809" y="9733561"/>
                  <a:pt x="8560265" y="9386099"/>
                  <a:pt x="8606322" y="9057280"/>
                </a:cubicBezTo>
                <a:cubicBezTo>
                  <a:pt x="8765363" y="8631749"/>
                  <a:pt x="8916126" y="8180585"/>
                  <a:pt x="9057912" y="7705650"/>
                </a:cubicBezTo>
                <a:close/>
                <a:moveTo>
                  <a:pt x="4425532" y="11031942"/>
                </a:moveTo>
                <a:cubicBezTo>
                  <a:pt x="4587139" y="10898294"/>
                  <a:pt x="4751195" y="10732603"/>
                  <a:pt x="4916999" y="10535567"/>
                </a:cubicBezTo>
                <a:cubicBezTo>
                  <a:pt x="4680768" y="10879651"/>
                  <a:pt x="4500856" y="11174096"/>
                  <a:pt x="4382857" y="11409466"/>
                </a:cubicBezTo>
                <a:cubicBezTo>
                  <a:pt x="4306834" y="11458521"/>
                  <a:pt x="4242821" y="11490331"/>
                  <a:pt x="4193616" y="11503848"/>
                </a:cubicBezTo>
                <a:cubicBezTo>
                  <a:pt x="4229528" y="11398280"/>
                  <a:pt x="4297622" y="11250766"/>
                  <a:pt x="4418070" y="11044526"/>
                </a:cubicBezTo>
                <a:cubicBezTo>
                  <a:pt x="4420518" y="11040331"/>
                  <a:pt x="4423084" y="11036020"/>
                  <a:pt x="4425532" y="11031826"/>
                </a:cubicBezTo>
                <a:close/>
                <a:moveTo>
                  <a:pt x="5748470" y="9183004"/>
                </a:moveTo>
                <a:cubicBezTo>
                  <a:pt x="5134923" y="9945860"/>
                  <a:pt x="4681351" y="10575301"/>
                  <a:pt x="4416321" y="11024368"/>
                </a:cubicBezTo>
                <a:cubicBezTo>
                  <a:pt x="4392185" y="11044293"/>
                  <a:pt x="4368165" y="11063635"/>
                  <a:pt x="4344146" y="11082162"/>
                </a:cubicBezTo>
                <a:cubicBezTo>
                  <a:pt x="4264625" y="11143335"/>
                  <a:pt x="4196181" y="11188428"/>
                  <a:pt x="4141263" y="11216160"/>
                </a:cubicBezTo>
                <a:cubicBezTo>
                  <a:pt x="4214371" y="11050003"/>
                  <a:pt x="4354990" y="10809156"/>
                  <a:pt x="4580260" y="10482085"/>
                </a:cubicBezTo>
                <a:cubicBezTo>
                  <a:pt x="4821038" y="10218167"/>
                  <a:pt x="5054353" y="9896922"/>
                  <a:pt x="5275309" y="9547479"/>
                </a:cubicBezTo>
                <a:cubicBezTo>
                  <a:pt x="5457437" y="9315721"/>
                  <a:pt x="5663352" y="9060775"/>
                  <a:pt x="5895385" y="8781011"/>
                </a:cubicBezTo>
                <a:lnTo>
                  <a:pt x="5886407" y="8773554"/>
                </a:lnTo>
                <a:cubicBezTo>
                  <a:pt x="5686089" y="9014983"/>
                  <a:pt x="5501395" y="9242662"/>
                  <a:pt x="5332326" y="9456127"/>
                </a:cubicBezTo>
                <a:cubicBezTo>
                  <a:pt x="5486820" y="9205842"/>
                  <a:pt x="5634902" y="8942624"/>
                  <a:pt x="5774821" y="8676842"/>
                </a:cubicBezTo>
                <a:cubicBezTo>
                  <a:pt x="5858306" y="8577568"/>
                  <a:pt x="5944357" y="8475845"/>
                  <a:pt x="6033205" y="8371677"/>
                </a:cubicBezTo>
                <a:lnTo>
                  <a:pt x="6024344" y="8364103"/>
                </a:lnTo>
                <a:cubicBezTo>
                  <a:pt x="5947505" y="8454173"/>
                  <a:pt x="5872765" y="8542378"/>
                  <a:pt x="5800006" y="8628836"/>
                </a:cubicBezTo>
                <a:cubicBezTo>
                  <a:pt x="5898183" y="8440773"/>
                  <a:pt x="5992162" y="8251661"/>
                  <a:pt x="6081244" y="8065230"/>
                </a:cubicBezTo>
                <a:cubicBezTo>
                  <a:pt x="6110861" y="8031206"/>
                  <a:pt x="6140826" y="7996949"/>
                  <a:pt x="6171026" y="7962343"/>
                </a:cubicBezTo>
                <a:lnTo>
                  <a:pt x="6162281" y="7954652"/>
                </a:lnTo>
                <a:cubicBezTo>
                  <a:pt x="6141293" y="7978655"/>
                  <a:pt x="6120655" y="8002309"/>
                  <a:pt x="6100017" y="8026079"/>
                </a:cubicBezTo>
                <a:cubicBezTo>
                  <a:pt x="6249264" y="7712291"/>
                  <a:pt x="6384636" y="7406660"/>
                  <a:pt x="6503218" y="7126196"/>
                </a:cubicBezTo>
                <a:cubicBezTo>
                  <a:pt x="6426146" y="7468532"/>
                  <a:pt x="6356535" y="7795137"/>
                  <a:pt x="6295437" y="8092961"/>
                </a:cubicBezTo>
                <a:lnTo>
                  <a:pt x="6306865" y="8095292"/>
                </a:lnTo>
                <a:cubicBezTo>
                  <a:pt x="6371810" y="7779174"/>
                  <a:pt x="6446200" y="7430546"/>
                  <a:pt x="6528986" y="7065140"/>
                </a:cubicBezTo>
                <a:cubicBezTo>
                  <a:pt x="6667040" y="6736671"/>
                  <a:pt x="6781074" y="6445604"/>
                  <a:pt x="6865958" y="6221303"/>
                </a:cubicBezTo>
                <a:cubicBezTo>
                  <a:pt x="7327459" y="5001690"/>
                  <a:pt x="7672244" y="3821576"/>
                  <a:pt x="7804934" y="3069207"/>
                </a:cubicBezTo>
                <a:cubicBezTo>
                  <a:pt x="7811697" y="3062682"/>
                  <a:pt x="7818459" y="3056157"/>
                  <a:pt x="7825222" y="3049632"/>
                </a:cubicBezTo>
                <a:lnTo>
                  <a:pt x="7817060" y="3041243"/>
                </a:lnTo>
                <a:cubicBezTo>
                  <a:pt x="7814145" y="3044039"/>
                  <a:pt x="7811230" y="3046836"/>
                  <a:pt x="7808315" y="3049749"/>
                </a:cubicBezTo>
                <a:cubicBezTo>
                  <a:pt x="7817527" y="2996732"/>
                  <a:pt x="7825572" y="2945930"/>
                  <a:pt x="7832568" y="2897341"/>
                </a:cubicBezTo>
                <a:cubicBezTo>
                  <a:pt x="7920834" y="2731766"/>
                  <a:pt x="7996973" y="2620140"/>
                  <a:pt x="8059471" y="2552908"/>
                </a:cubicBezTo>
                <a:cubicBezTo>
                  <a:pt x="8067516" y="2691683"/>
                  <a:pt x="8046295" y="2902235"/>
                  <a:pt x="8000355" y="3165686"/>
                </a:cubicBezTo>
                <a:cubicBezTo>
                  <a:pt x="7911156" y="3366450"/>
                  <a:pt x="7816477" y="3611258"/>
                  <a:pt x="7720633" y="3889740"/>
                </a:cubicBezTo>
                <a:cubicBezTo>
                  <a:pt x="7534423" y="4431092"/>
                  <a:pt x="7272657" y="5306622"/>
                  <a:pt x="6969499" y="6644970"/>
                </a:cubicBezTo>
                <a:cubicBezTo>
                  <a:pt x="6613171" y="7577012"/>
                  <a:pt x="6223146" y="8433782"/>
                  <a:pt x="5834287" y="9137212"/>
                </a:cubicBezTo>
                <a:cubicBezTo>
                  <a:pt x="5675945" y="9423502"/>
                  <a:pt x="5518536" y="9684040"/>
                  <a:pt x="5362292" y="9918128"/>
                </a:cubicBezTo>
                <a:cubicBezTo>
                  <a:pt x="5231001" y="10093142"/>
                  <a:pt x="5110204" y="10259415"/>
                  <a:pt x="5000251" y="10416134"/>
                </a:cubicBezTo>
                <a:cubicBezTo>
                  <a:pt x="4812060" y="10651621"/>
                  <a:pt x="4626200" y="10847258"/>
                  <a:pt x="4443489" y="11001996"/>
                </a:cubicBezTo>
                <a:cubicBezTo>
                  <a:pt x="4713533" y="10548501"/>
                  <a:pt x="5155445" y="9939335"/>
                  <a:pt x="5757914" y="9190229"/>
                </a:cubicBezTo>
                <a:lnTo>
                  <a:pt x="5748819" y="9182888"/>
                </a:lnTo>
                <a:close/>
                <a:moveTo>
                  <a:pt x="5177365" y="9672854"/>
                </a:moveTo>
                <a:cubicBezTo>
                  <a:pt x="4983927" y="9965319"/>
                  <a:pt x="4809261" y="10193582"/>
                  <a:pt x="4657798" y="10370808"/>
                </a:cubicBezTo>
                <a:cubicBezTo>
                  <a:pt x="4800283" y="10168763"/>
                  <a:pt x="4972384" y="9936888"/>
                  <a:pt x="5177365" y="9672854"/>
                </a:cubicBezTo>
                <a:close/>
                <a:moveTo>
                  <a:pt x="4586323" y="10452838"/>
                </a:moveTo>
                <a:cubicBezTo>
                  <a:pt x="4422617" y="10636240"/>
                  <a:pt x="4290044" y="10756139"/>
                  <a:pt x="4195365" y="10831760"/>
                </a:cubicBezTo>
                <a:cubicBezTo>
                  <a:pt x="4161668" y="10858676"/>
                  <a:pt x="4131935" y="10881049"/>
                  <a:pt x="4105583" y="10899692"/>
                </a:cubicBezTo>
                <a:cubicBezTo>
                  <a:pt x="4161201" y="10797038"/>
                  <a:pt x="4242471" y="10663972"/>
                  <a:pt x="4359887" y="10491173"/>
                </a:cubicBezTo>
                <a:cubicBezTo>
                  <a:pt x="4663861" y="10043853"/>
                  <a:pt x="5128977" y="9446572"/>
                  <a:pt x="5744855" y="8712497"/>
                </a:cubicBezTo>
                <a:cubicBezTo>
                  <a:pt x="5571238" y="9037821"/>
                  <a:pt x="5406483" y="9317352"/>
                  <a:pt x="5252572" y="9557266"/>
                </a:cubicBezTo>
                <a:cubicBezTo>
                  <a:pt x="4988824" y="9893426"/>
                  <a:pt x="4766236" y="10192649"/>
                  <a:pt x="4586323" y="10452838"/>
                </a:cubicBezTo>
                <a:close/>
                <a:moveTo>
                  <a:pt x="6025510" y="7608122"/>
                </a:moveTo>
                <a:cubicBezTo>
                  <a:pt x="6015482" y="7653099"/>
                  <a:pt x="6005455" y="7698192"/>
                  <a:pt x="5995427" y="7743752"/>
                </a:cubicBezTo>
                <a:lnTo>
                  <a:pt x="6006854" y="7746198"/>
                </a:lnTo>
                <a:cubicBezTo>
                  <a:pt x="6018048" y="7695162"/>
                  <a:pt x="6029591" y="7643195"/>
                  <a:pt x="6041367" y="7590411"/>
                </a:cubicBezTo>
                <a:cubicBezTo>
                  <a:pt x="6169860" y="7447908"/>
                  <a:pt x="6304765" y="7299112"/>
                  <a:pt x="6446667" y="7143441"/>
                </a:cubicBezTo>
                <a:lnTo>
                  <a:pt x="6438039" y="7135635"/>
                </a:lnTo>
                <a:cubicBezTo>
                  <a:pt x="6303483" y="7283265"/>
                  <a:pt x="6173008" y="7427283"/>
                  <a:pt x="6046498" y="7567457"/>
                </a:cubicBezTo>
                <a:cubicBezTo>
                  <a:pt x="6057225" y="7519334"/>
                  <a:pt x="6068302" y="7470513"/>
                  <a:pt x="6079496" y="7421108"/>
                </a:cubicBezTo>
                <a:cubicBezTo>
                  <a:pt x="6120421" y="7331154"/>
                  <a:pt x="6161231" y="7240153"/>
                  <a:pt x="6201808" y="7148102"/>
                </a:cubicBezTo>
                <a:cubicBezTo>
                  <a:pt x="6325986" y="7013405"/>
                  <a:pt x="6453546" y="6875329"/>
                  <a:pt x="6584488" y="6734223"/>
                </a:cubicBezTo>
                <a:lnTo>
                  <a:pt x="6575976" y="6726300"/>
                </a:lnTo>
                <a:cubicBezTo>
                  <a:pt x="6453080" y="6858783"/>
                  <a:pt x="6333215" y="6988353"/>
                  <a:pt x="6216267" y="7115244"/>
                </a:cubicBezTo>
                <a:cubicBezTo>
                  <a:pt x="6282728" y="6963651"/>
                  <a:pt x="6348723" y="6809379"/>
                  <a:pt x="6413786" y="6652660"/>
                </a:cubicBezTo>
                <a:cubicBezTo>
                  <a:pt x="6500303" y="6560493"/>
                  <a:pt x="6589268" y="6465995"/>
                  <a:pt x="6680216" y="6369516"/>
                </a:cubicBezTo>
                <a:cubicBezTo>
                  <a:pt x="6622266" y="6607450"/>
                  <a:pt x="6567347" y="6842587"/>
                  <a:pt x="6515577" y="7071082"/>
                </a:cubicBezTo>
                <a:cubicBezTo>
                  <a:pt x="6445618" y="7238521"/>
                  <a:pt x="6376474" y="7398853"/>
                  <a:pt x="6308147" y="7552426"/>
                </a:cubicBezTo>
                <a:lnTo>
                  <a:pt x="6300102" y="7545201"/>
                </a:lnTo>
                <a:cubicBezTo>
                  <a:pt x="6083343" y="7787912"/>
                  <a:pt x="5877895" y="8020370"/>
                  <a:pt x="5684806" y="8241408"/>
                </a:cubicBezTo>
                <a:cubicBezTo>
                  <a:pt x="5776337" y="8061967"/>
                  <a:pt x="5867634" y="7875186"/>
                  <a:pt x="5958232" y="7682695"/>
                </a:cubicBezTo>
                <a:cubicBezTo>
                  <a:pt x="5980502" y="7657993"/>
                  <a:pt x="6002773" y="7633174"/>
                  <a:pt x="6025393" y="7608122"/>
                </a:cubicBezTo>
                <a:close/>
                <a:moveTo>
                  <a:pt x="5975488" y="7646341"/>
                </a:moveTo>
                <a:cubicBezTo>
                  <a:pt x="6002307" y="7589246"/>
                  <a:pt x="6029008" y="7531685"/>
                  <a:pt x="6055709" y="7473542"/>
                </a:cubicBezTo>
                <a:cubicBezTo>
                  <a:pt x="6047431" y="7510479"/>
                  <a:pt x="6039035" y="7547649"/>
                  <a:pt x="6030640" y="7585052"/>
                </a:cubicBezTo>
                <a:cubicBezTo>
                  <a:pt x="6012101" y="7605559"/>
                  <a:pt x="5993795" y="7625950"/>
                  <a:pt x="5975488" y="7646341"/>
                </a:cubicBezTo>
                <a:close/>
                <a:moveTo>
                  <a:pt x="4182772" y="520102"/>
                </a:moveTo>
                <a:cubicBezTo>
                  <a:pt x="4191051" y="520685"/>
                  <a:pt x="4199096" y="521501"/>
                  <a:pt x="4207142" y="522316"/>
                </a:cubicBezTo>
                <a:cubicBezTo>
                  <a:pt x="4233027" y="555757"/>
                  <a:pt x="4254947" y="592578"/>
                  <a:pt x="4273253" y="632544"/>
                </a:cubicBezTo>
                <a:cubicBezTo>
                  <a:pt x="4224165" y="637088"/>
                  <a:pt x="4173094" y="644779"/>
                  <a:pt x="4120158" y="655498"/>
                </a:cubicBezTo>
                <a:cubicBezTo>
                  <a:pt x="4108032" y="606211"/>
                  <a:pt x="4091358" y="560535"/>
                  <a:pt x="4070837" y="518122"/>
                </a:cubicBezTo>
                <a:cubicBezTo>
                  <a:pt x="4109314" y="517073"/>
                  <a:pt x="4146743" y="517655"/>
                  <a:pt x="4182772" y="520102"/>
                </a:cubicBezTo>
                <a:close/>
                <a:moveTo>
                  <a:pt x="4065356" y="506586"/>
                </a:moveTo>
                <a:cubicBezTo>
                  <a:pt x="4047517" y="471747"/>
                  <a:pt x="4026878" y="439238"/>
                  <a:pt x="4003209" y="409059"/>
                </a:cubicBezTo>
                <a:cubicBezTo>
                  <a:pt x="4002276" y="407894"/>
                  <a:pt x="4001227" y="406845"/>
                  <a:pt x="4000294" y="405563"/>
                </a:cubicBezTo>
                <a:cubicBezTo>
                  <a:pt x="4041337" y="411622"/>
                  <a:pt x="4080048" y="420012"/>
                  <a:pt x="4116660" y="430499"/>
                </a:cubicBezTo>
                <a:cubicBezTo>
                  <a:pt x="4148142" y="455667"/>
                  <a:pt x="4174610" y="482350"/>
                  <a:pt x="4197114" y="509499"/>
                </a:cubicBezTo>
                <a:cubicBezTo>
                  <a:pt x="4192567" y="509149"/>
                  <a:pt x="4188136" y="508567"/>
                  <a:pt x="4183588" y="508334"/>
                </a:cubicBezTo>
                <a:cubicBezTo>
                  <a:pt x="4145577" y="505654"/>
                  <a:pt x="4106050" y="505188"/>
                  <a:pt x="4065356" y="506470"/>
                </a:cubicBezTo>
                <a:close/>
                <a:moveTo>
                  <a:pt x="4843658" y="835988"/>
                </a:moveTo>
                <a:cubicBezTo>
                  <a:pt x="4851354" y="846242"/>
                  <a:pt x="4858699" y="856961"/>
                  <a:pt x="4865695" y="868031"/>
                </a:cubicBezTo>
                <a:cubicBezTo>
                  <a:pt x="4821271" y="869778"/>
                  <a:pt x="4773931" y="875488"/>
                  <a:pt x="4723910" y="885276"/>
                </a:cubicBezTo>
                <a:cubicBezTo>
                  <a:pt x="4708636" y="839483"/>
                  <a:pt x="4689164" y="797769"/>
                  <a:pt x="4665494" y="760250"/>
                </a:cubicBezTo>
                <a:cubicBezTo>
                  <a:pt x="4709102" y="761648"/>
                  <a:pt x="4750029" y="766542"/>
                  <a:pt x="4788156" y="774931"/>
                </a:cubicBezTo>
                <a:cubicBezTo>
                  <a:pt x="4808328" y="793458"/>
                  <a:pt x="4826984" y="813732"/>
                  <a:pt x="4843775" y="836104"/>
                </a:cubicBezTo>
                <a:close/>
                <a:moveTo>
                  <a:pt x="5056102" y="940856"/>
                </a:moveTo>
                <a:cubicBezTo>
                  <a:pt x="5067179" y="955770"/>
                  <a:pt x="5077323" y="971733"/>
                  <a:pt x="5086768" y="988396"/>
                </a:cubicBezTo>
                <a:cubicBezTo>
                  <a:pt x="5041177" y="992474"/>
                  <a:pt x="4992789" y="1000980"/>
                  <a:pt x="4941718" y="1014147"/>
                </a:cubicBezTo>
                <a:cubicBezTo>
                  <a:pt x="4927726" y="964276"/>
                  <a:pt x="4908954" y="919416"/>
                  <a:pt x="4885750" y="879100"/>
                </a:cubicBezTo>
                <a:cubicBezTo>
                  <a:pt x="4930291" y="878517"/>
                  <a:pt x="4971917" y="882013"/>
                  <a:pt x="5010628" y="889237"/>
                </a:cubicBezTo>
                <a:cubicBezTo>
                  <a:pt x="5026952" y="905084"/>
                  <a:pt x="5042227" y="922096"/>
                  <a:pt x="5056219" y="940856"/>
                </a:cubicBezTo>
                <a:close/>
                <a:moveTo>
                  <a:pt x="5268546" y="1045723"/>
                </a:moveTo>
                <a:cubicBezTo>
                  <a:pt x="5282888" y="1065182"/>
                  <a:pt x="5295597" y="1086505"/>
                  <a:pt x="5307024" y="1109576"/>
                </a:cubicBezTo>
                <a:cubicBezTo>
                  <a:pt x="5259801" y="1116335"/>
                  <a:pt x="5209663" y="1128336"/>
                  <a:pt x="5156844" y="1145698"/>
                </a:cubicBezTo>
                <a:cubicBezTo>
                  <a:pt x="5144951" y="1091632"/>
                  <a:pt x="5128044" y="1042461"/>
                  <a:pt x="5105657" y="998766"/>
                </a:cubicBezTo>
                <a:cubicBezTo>
                  <a:pt x="5110204" y="998416"/>
                  <a:pt x="5114868" y="998067"/>
                  <a:pt x="5119416" y="997834"/>
                </a:cubicBezTo>
                <a:cubicBezTo>
                  <a:pt x="5159642" y="996086"/>
                  <a:pt x="5197421" y="997950"/>
                  <a:pt x="5232750" y="1003427"/>
                </a:cubicBezTo>
                <a:cubicBezTo>
                  <a:pt x="5245576" y="1016477"/>
                  <a:pt x="5257586" y="1030576"/>
                  <a:pt x="5268663" y="1045723"/>
                </a:cubicBezTo>
                <a:close/>
                <a:moveTo>
                  <a:pt x="5454289" y="1118082"/>
                </a:moveTo>
                <a:cubicBezTo>
                  <a:pt x="5463617" y="1128336"/>
                  <a:pt x="5472595" y="1139056"/>
                  <a:pt x="5480991" y="1150591"/>
                </a:cubicBezTo>
                <a:cubicBezTo>
                  <a:pt x="5498597" y="1174944"/>
                  <a:pt x="5513638" y="1202093"/>
                  <a:pt x="5526348" y="1231806"/>
                </a:cubicBezTo>
                <a:cubicBezTo>
                  <a:pt x="5477259" y="1241943"/>
                  <a:pt x="5425372" y="1258256"/>
                  <a:pt x="5371270" y="1280394"/>
                </a:cubicBezTo>
                <a:cubicBezTo>
                  <a:pt x="5361476" y="1220620"/>
                  <a:pt x="5345968" y="1166671"/>
                  <a:pt x="5324398" y="1119014"/>
                </a:cubicBezTo>
                <a:cubicBezTo>
                  <a:pt x="5336524" y="1117500"/>
                  <a:pt x="5348533" y="1116335"/>
                  <a:pt x="5360310" y="1115635"/>
                </a:cubicBezTo>
                <a:cubicBezTo>
                  <a:pt x="5393541" y="1113538"/>
                  <a:pt x="5424789" y="1114470"/>
                  <a:pt x="5454406" y="1118082"/>
                </a:cubicBezTo>
                <a:close/>
                <a:moveTo>
                  <a:pt x="5895735" y="1347160"/>
                </a:moveTo>
                <a:cubicBezTo>
                  <a:pt x="5899116" y="1351588"/>
                  <a:pt x="5902497" y="1355899"/>
                  <a:pt x="5905762" y="1360560"/>
                </a:cubicBezTo>
                <a:cubicBezTo>
                  <a:pt x="5927683" y="1391788"/>
                  <a:pt x="5946455" y="1431404"/>
                  <a:pt x="5960564" y="1481042"/>
                </a:cubicBezTo>
                <a:cubicBezTo>
                  <a:pt x="5907161" y="1499918"/>
                  <a:pt x="5850844" y="1527067"/>
                  <a:pt x="5791845" y="1562606"/>
                </a:cubicBezTo>
                <a:cubicBezTo>
                  <a:pt x="5788346" y="1486751"/>
                  <a:pt x="5777386" y="1420335"/>
                  <a:pt x="5758964" y="1363473"/>
                </a:cubicBezTo>
                <a:cubicBezTo>
                  <a:pt x="5787880" y="1356132"/>
                  <a:pt x="5815747" y="1351122"/>
                  <a:pt x="5842565" y="1348675"/>
                </a:cubicBezTo>
                <a:cubicBezTo>
                  <a:pt x="5860988" y="1346927"/>
                  <a:pt x="5878711" y="1346578"/>
                  <a:pt x="5895735" y="1347160"/>
                </a:cubicBezTo>
                <a:close/>
                <a:moveTo>
                  <a:pt x="6118206" y="1465428"/>
                </a:moveTo>
                <a:cubicBezTo>
                  <a:pt x="6144325" y="1503414"/>
                  <a:pt x="6163797" y="1551070"/>
                  <a:pt x="6176739" y="1608281"/>
                </a:cubicBezTo>
                <a:cubicBezTo>
                  <a:pt x="6120888" y="1632867"/>
                  <a:pt x="6061772" y="1667590"/>
                  <a:pt x="5999858" y="1711984"/>
                </a:cubicBezTo>
                <a:cubicBezTo>
                  <a:pt x="5999858" y="1627740"/>
                  <a:pt x="5992046" y="1552585"/>
                  <a:pt x="5975022" y="1488149"/>
                </a:cubicBezTo>
                <a:cubicBezTo>
                  <a:pt x="6012684" y="1475565"/>
                  <a:pt x="6048597" y="1467409"/>
                  <a:pt x="6082877" y="1463913"/>
                </a:cubicBezTo>
                <a:cubicBezTo>
                  <a:pt x="6094187" y="1462748"/>
                  <a:pt x="6105031" y="1462166"/>
                  <a:pt x="6115758" y="1462049"/>
                </a:cubicBezTo>
                <a:cubicBezTo>
                  <a:pt x="6116574" y="1463214"/>
                  <a:pt x="6117506" y="1464379"/>
                  <a:pt x="6118323" y="1465545"/>
                </a:cubicBezTo>
                <a:close/>
                <a:moveTo>
                  <a:pt x="6334848" y="1577054"/>
                </a:moveTo>
                <a:cubicBezTo>
                  <a:pt x="6361433" y="1619001"/>
                  <a:pt x="6379972" y="1673416"/>
                  <a:pt x="6390700" y="1739949"/>
                </a:cubicBezTo>
                <a:cubicBezTo>
                  <a:pt x="6338230" y="1768380"/>
                  <a:pt x="6276432" y="1809744"/>
                  <a:pt x="6205306" y="1869519"/>
                </a:cubicBezTo>
                <a:cubicBezTo>
                  <a:pt x="6209620" y="1773856"/>
                  <a:pt x="6204956" y="1688564"/>
                  <a:pt x="6189915" y="1615972"/>
                </a:cubicBezTo>
                <a:cubicBezTo>
                  <a:pt x="6247282" y="1591386"/>
                  <a:pt x="6291357" y="1581598"/>
                  <a:pt x="6321789" y="1578103"/>
                </a:cubicBezTo>
                <a:cubicBezTo>
                  <a:pt x="6326220" y="1577637"/>
                  <a:pt x="6330534" y="1577287"/>
                  <a:pt x="6334848" y="1576938"/>
                </a:cubicBezTo>
                <a:close/>
                <a:moveTo>
                  <a:pt x="6603143" y="1874413"/>
                </a:moveTo>
                <a:cubicBezTo>
                  <a:pt x="6547642" y="1910767"/>
                  <a:pt x="6482579" y="1962735"/>
                  <a:pt x="6407839" y="2036725"/>
                </a:cubicBezTo>
                <a:cubicBezTo>
                  <a:pt x="6417284" y="1926148"/>
                  <a:pt x="6416701" y="1827572"/>
                  <a:pt x="6403759" y="1744610"/>
                </a:cubicBezTo>
                <a:cubicBezTo>
                  <a:pt x="6457045" y="1716645"/>
                  <a:pt x="6507182" y="1699283"/>
                  <a:pt x="6553589" y="1692758"/>
                </a:cubicBezTo>
                <a:cubicBezTo>
                  <a:pt x="6578774" y="1738434"/>
                  <a:pt x="6595215" y="1799374"/>
                  <a:pt x="6603143" y="1874413"/>
                </a:cubicBezTo>
                <a:close/>
                <a:moveTo>
                  <a:pt x="7204680" y="2045580"/>
                </a:moveTo>
                <a:cubicBezTo>
                  <a:pt x="7216224" y="2081702"/>
                  <a:pt x="7223686" y="2125979"/>
                  <a:pt x="7227301" y="2177481"/>
                </a:cubicBezTo>
                <a:cubicBezTo>
                  <a:pt x="7158740" y="2240402"/>
                  <a:pt x="7090879" y="2302623"/>
                  <a:pt x="7023601" y="2364262"/>
                </a:cubicBezTo>
                <a:cubicBezTo>
                  <a:pt x="7030947" y="2293302"/>
                  <a:pt x="7034912" y="2226186"/>
                  <a:pt x="7034678" y="2164664"/>
                </a:cubicBezTo>
                <a:cubicBezTo>
                  <a:pt x="7096010" y="2106987"/>
                  <a:pt x="7153026" y="2066904"/>
                  <a:pt x="7204564" y="2045580"/>
                </a:cubicBezTo>
                <a:close/>
                <a:moveTo>
                  <a:pt x="7228933" y="2316839"/>
                </a:moveTo>
                <a:cubicBezTo>
                  <a:pt x="7150927" y="2404811"/>
                  <a:pt x="7066626" y="2521797"/>
                  <a:pt x="6978360" y="2664650"/>
                </a:cubicBezTo>
                <a:cubicBezTo>
                  <a:pt x="6996783" y="2566890"/>
                  <a:pt x="7011824" y="2471461"/>
                  <a:pt x="7021736" y="2381740"/>
                </a:cubicBezTo>
                <a:cubicBezTo>
                  <a:pt x="7090063" y="2319286"/>
                  <a:pt x="7158856" y="2256132"/>
                  <a:pt x="7228350" y="2192279"/>
                </a:cubicBezTo>
                <a:cubicBezTo>
                  <a:pt x="7230448" y="2230032"/>
                  <a:pt x="7230565" y="2271629"/>
                  <a:pt x="7228933" y="2316722"/>
                </a:cubicBezTo>
                <a:close/>
                <a:moveTo>
                  <a:pt x="7431699" y="2486142"/>
                </a:moveTo>
                <a:cubicBezTo>
                  <a:pt x="7386925" y="2546150"/>
                  <a:pt x="7340052" y="2616178"/>
                  <a:pt x="7291663" y="2695994"/>
                </a:cubicBezTo>
                <a:cubicBezTo>
                  <a:pt x="7253768" y="2731533"/>
                  <a:pt x="7215990" y="2766838"/>
                  <a:pt x="7178561" y="2801794"/>
                </a:cubicBezTo>
                <a:cubicBezTo>
                  <a:pt x="7201066" y="2685974"/>
                  <a:pt x="7218206" y="2578542"/>
                  <a:pt x="7229049" y="2481598"/>
                </a:cubicBezTo>
                <a:cubicBezTo>
                  <a:pt x="7297376" y="2418327"/>
                  <a:pt x="7366404" y="2354242"/>
                  <a:pt x="7436130" y="2289573"/>
                </a:cubicBezTo>
                <a:cubicBezTo>
                  <a:pt x="7438928" y="2346085"/>
                  <a:pt x="7437412" y="2411686"/>
                  <a:pt x="7431699" y="2486026"/>
                </a:cubicBezTo>
                <a:close/>
                <a:moveTo>
                  <a:pt x="7631201" y="2660572"/>
                </a:moveTo>
                <a:cubicBezTo>
                  <a:pt x="7548881" y="2738641"/>
                  <a:pt x="7467612" y="2815660"/>
                  <a:pt x="7387275" y="2891631"/>
                </a:cubicBezTo>
                <a:cubicBezTo>
                  <a:pt x="7408613" y="2776859"/>
                  <a:pt x="7424470" y="2672108"/>
                  <a:pt x="7434848" y="2577843"/>
                </a:cubicBezTo>
                <a:cubicBezTo>
                  <a:pt x="7503757" y="2513175"/>
                  <a:pt x="7573484" y="2447807"/>
                  <a:pt x="7643910" y="2381624"/>
                </a:cubicBezTo>
                <a:cubicBezTo>
                  <a:pt x="7647525" y="2457944"/>
                  <a:pt x="7643094" y="2551626"/>
                  <a:pt x="7631201" y="2660572"/>
                </a:cubicBezTo>
                <a:close/>
                <a:moveTo>
                  <a:pt x="7850874" y="2468198"/>
                </a:moveTo>
                <a:cubicBezTo>
                  <a:pt x="7854489" y="2541722"/>
                  <a:pt x="7850524" y="2633773"/>
                  <a:pt x="7839214" y="2742486"/>
                </a:cubicBezTo>
                <a:cubicBezTo>
                  <a:pt x="7757361" y="2820904"/>
                  <a:pt x="7676441" y="2898389"/>
                  <a:pt x="7596571" y="2974826"/>
                </a:cubicBezTo>
                <a:cubicBezTo>
                  <a:pt x="7616043" y="2867162"/>
                  <a:pt x="7630734" y="2768936"/>
                  <a:pt x="7640762" y="2680730"/>
                </a:cubicBezTo>
                <a:cubicBezTo>
                  <a:pt x="7648108" y="2669078"/>
                  <a:pt x="7655337" y="2657892"/>
                  <a:pt x="7662566" y="2646940"/>
                </a:cubicBezTo>
                <a:cubicBezTo>
                  <a:pt x="7724830" y="2587981"/>
                  <a:pt x="7787561" y="2528322"/>
                  <a:pt x="7850991" y="2468082"/>
                </a:cubicBezTo>
                <a:close/>
                <a:moveTo>
                  <a:pt x="7692765" y="2602196"/>
                </a:moveTo>
                <a:cubicBezTo>
                  <a:pt x="7750948" y="2518768"/>
                  <a:pt x="7802602" y="2459109"/>
                  <a:pt x="7847260" y="2419959"/>
                </a:cubicBezTo>
                <a:cubicBezTo>
                  <a:pt x="7848425" y="2430446"/>
                  <a:pt x="7849358" y="2441399"/>
                  <a:pt x="7850058" y="2452934"/>
                </a:cubicBezTo>
                <a:cubicBezTo>
                  <a:pt x="7797238" y="2503154"/>
                  <a:pt x="7744768" y="2552792"/>
                  <a:pt x="7692765" y="2602196"/>
                </a:cubicBezTo>
                <a:close/>
                <a:moveTo>
                  <a:pt x="6713913" y="6316616"/>
                </a:moveTo>
                <a:cubicBezTo>
                  <a:pt x="6709948" y="6320811"/>
                  <a:pt x="6706101" y="6324889"/>
                  <a:pt x="6702136" y="6329200"/>
                </a:cubicBezTo>
                <a:cubicBezTo>
                  <a:pt x="6729421" y="6217574"/>
                  <a:pt x="6757404" y="6105365"/>
                  <a:pt x="6785971" y="5992924"/>
                </a:cubicBezTo>
                <a:cubicBezTo>
                  <a:pt x="6810574" y="5967173"/>
                  <a:pt x="6835293" y="5941306"/>
                  <a:pt x="6860245" y="5915322"/>
                </a:cubicBezTo>
                <a:lnTo>
                  <a:pt x="6851850" y="5907282"/>
                </a:lnTo>
                <a:cubicBezTo>
                  <a:pt x="6831678" y="5928255"/>
                  <a:pt x="6811740" y="5949229"/>
                  <a:pt x="6791801" y="5969969"/>
                </a:cubicBezTo>
                <a:cubicBezTo>
                  <a:pt x="6820951" y="5855430"/>
                  <a:pt x="6850801" y="5740775"/>
                  <a:pt x="6881233" y="5626352"/>
                </a:cubicBezTo>
                <a:cubicBezTo>
                  <a:pt x="6920061" y="5586386"/>
                  <a:pt x="6958889" y="5546420"/>
                  <a:pt x="6998066" y="5505988"/>
                </a:cubicBezTo>
                <a:lnTo>
                  <a:pt x="6989671" y="5497831"/>
                </a:lnTo>
                <a:cubicBezTo>
                  <a:pt x="6955391" y="5533137"/>
                  <a:pt x="6921343" y="5568209"/>
                  <a:pt x="6887413" y="5603282"/>
                </a:cubicBezTo>
                <a:cubicBezTo>
                  <a:pt x="6918778" y="5485597"/>
                  <a:pt x="6950843" y="5368261"/>
                  <a:pt x="6983491" y="5251741"/>
                </a:cubicBezTo>
                <a:cubicBezTo>
                  <a:pt x="7033745" y="5200589"/>
                  <a:pt x="7084466" y="5148971"/>
                  <a:pt x="7135886" y="5096653"/>
                </a:cubicBezTo>
                <a:lnTo>
                  <a:pt x="7127608" y="5088497"/>
                </a:lnTo>
                <a:cubicBezTo>
                  <a:pt x="7081201" y="5135687"/>
                  <a:pt x="7035378" y="5182295"/>
                  <a:pt x="6990020" y="5228554"/>
                </a:cubicBezTo>
                <a:cubicBezTo>
                  <a:pt x="7024067" y="5107373"/>
                  <a:pt x="7058698" y="4987008"/>
                  <a:pt x="7094027" y="4868041"/>
                </a:cubicBezTo>
                <a:cubicBezTo>
                  <a:pt x="7153260" y="4808500"/>
                  <a:pt x="7213075" y="4748376"/>
                  <a:pt x="7273824" y="4687203"/>
                </a:cubicBezTo>
                <a:lnTo>
                  <a:pt x="7265545" y="4678929"/>
                </a:lnTo>
                <a:cubicBezTo>
                  <a:pt x="7210043" y="4734743"/>
                  <a:pt x="7155358" y="4789740"/>
                  <a:pt x="7101023" y="4844388"/>
                </a:cubicBezTo>
                <a:cubicBezTo>
                  <a:pt x="7138335" y="4719012"/>
                  <a:pt x="7176346" y="4595035"/>
                  <a:pt x="7215057" y="4473272"/>
                </a:cubicBezTo>
                <a:cubicBezTo>
                  <a:pt x="7279886" y="4408836"/>
                  <a:pt x="7345415" y="4343702"/>
                  <a:pt x="7411760" y="4277752"/>
                </a:cubicBezTo>
                <a:lnTo>
                  <a:pt x="7403482" y="4269479"/>
                </a:lnTo>
                <a:cubicBezTo>
                  <a:pt x="7342500" y="4330069"/>
                  <a:pt x="7282335" y="4389960"/>
                  <a:pt x="7222636" y="4449269"/>
                </a:cubicBezTo>
                <a:cubicBezTo>
                  <a:pt x="7264379" y="4318301"/>
                  <a:pt x="7306938" y="4189779"/>
                  <a:pt x="7350080" y="4064637"/>
                </a:cubicBezTo>
                <a:cubicBezTo>
                  <a:pt x="7415958" y="3999852"/>
                  <a:pt x="7482304" y="3934484"/>
                  <a:pt x="7549581" y="3868417"/>
                </a:cubicBezTo>
                <a:lnTo>
                  <a:pt x="7541420" y="3860144"/>
                </a:lnTo>
                <a:cubicBezTo>
                  <a:pt x="7479971" y="3920618"/>
                  <a:pt x="7419106" y="3980509"/>
                  <a:pt x="7358708" y="4039934"/>
                </a:cubicBezTo>
                <a:cubicBezTo>
                  <a:pt x="7393571" y="3939261"/>
                  <a:pt x="7429018" y="3840569"/>
                  <a:pt x="7464697" y="3744673"/>
                </a:cubicBezTo>
                <a:cubicBezTo>
                  <a:pt x="7478572" y="3707503"/>
                  <a:pt x="7492214" y="3671499"/>
                  <a:pt x="7505739" y="3636193"/>
                </a:cubicBezTo>
                <a:cubicBezTo>
                  <a:pt x="7565672" y="3577817"/>
                  <a:pt x="7626187" y="3518858"/>
                  <a:pt x="7687402" y="3459083"/>
                </a:cubicBezTo>
                <a:lnTo>
                  <a:pt x="7679240" y="3450694"/>
                </a:lnTo>
                <a:cubicBezTo>
                  <a:pt x="7624205" y="3504409"/>
                  <a:pt x="7569753" y="3557426"/>
                  <a:pt x="7515768" y="3610093"/>
                </a:cubicBezTo>
                <a:cubicBezTo>
                  <a:pt x="7580130" y="3443702"/>
                  <a:pt x="7640995" y="3298402"/>
                  <a:pt x="7698129" y="3172444"/>
                </a:cubicBezTo>
                <a:cubicBezTo>
                  <a:pt x="7728445" y="3143198"/>
                  <a:pt x="7758877" y="3113718"/>
                  <a:pt x="7789426" y="3084122"/>
                </a:cubicBezTo>
                <a:cubicBezTo>
                  <a:pt x="7758411" y="3258203"/>
                  <a:pt x="7715969" y="3456054"/>
                  <a:pt x="7662566" y="3674645"/>
                </a:cubicBezTo>
                <a:cubicBezTo>
                  <a:pt x="7480788" y="4418508"/>
                  <a:pt x="7194069" y="5321420"/>
                  <a:pt x="6854998" y="6217225"/>
                </a:cubicBezTo>
                <a:cubicBezTo>
                  <a:pt x="6749243" y="6496639"/>
                  <a:pt x="6644886" y="6759625"/>
                  <a:pt x="6542045" y="7007695"/>
                </a:cubicBezTo>
                <a:cubicBezTo>
                  <a:pt x="6590784" y="6793648"/>
                  <a:pt x="6642321" y="6574242"/>
                  <a:pt x="6696540" y="6352388"/>
                </a:cubicBezTo>
                <a:cubicBezTo>
                  <a:pt x="6705168" y="6343183"/>
                  <a:pt x="6713796" y="6334094"/>
                  <a:pt x="6722424" y="6324889"/>
                </a:cubicBezTo>
                <a:lnTo>
                  <a:pt x="6713913" y="6316849"/>
                </a:lnTo>
                <a:close/>
                <a:moveTo>
                  <a:pt x="5972573" y="6333511"/>
                </a:moveTo>
                <a:cubicBezTo>
                  <a:pt x="5986449" y="6301702"/>
                  <a:pt x="6000091" y="6269892"/>
                  <a:pt x="6013733" y="6238198"/>
                </a:cubicBezTo>
                <a:cubicBezTo>
                  <a:pt x="6161231" y="6088121"/>
                  <a:pt x="6315493" y="5931052"/>
                  <a:pt x="6476517" y="5767225"/>
                </a:cubicBezTo>
                <a:cubicBezTo>
                  <a:pt x="6456461" y="5818494"/>
                  <a:pt x="6436173" y="5869879"/>
                  <a:pt x="6415768" y="5921264"/>
                </a:cubicBezTo>
                <a:cubicBezTo>
                  <a:pt x="6377174" y="6018325"/>
                  <a:pt x="6338113" y="6114688"/>
                  <a:pt x="6298702" y="6210467"/>
                </a:cubicBezTo>
                <a:cubicBezTo>
                  <a:pt x="6161581" y="6352155"/>
                  <a:pt x="6027375" y="6490813"/>
                  <a:pt x="5896201" y="6626559"/>
                </a:cubicBezTo>
                <a:cubicBezTo>
                  <a:pt x="5921736" y="6526935"/>
                  <a:pt x="5947155" y="6429291"/>
                  <a:pt x="5972573" y="6333511"/>
                </a:cubicBezTo>
                <a:close/>
                <a:moveTo>
                  <a:pt x="5879994" y="6643338"/>
                </a:moveTo>
                <a:cubicBezTo>
                  <a:pt x="5852126" y="6672118"/>
                  <a:pt x="5824376" y="6700899"/>
                  <a:pt x="5796858" y="6729446"/>
                </a:cubicBezTo>
                <a:cubicBezTo>
                  <a:pt x="5846413" y="6620151"/>
                  <a:pt x="5895035" y="6511088"/>
                  <a:pt x="5942375" y="6402724"/>
                </a:cubicBezTo>
                <a:cubicBezTo>
                  <a:pt x="5921037" y="6483939"/>
                  <a:pt x="5900282" y="6564221"/>
                  <a:pt x="5879994" y="6643455"/>
                </a:cubicBezTo>
                <a:close/>
                <a:moveTo>
                  <a:pt x="4538401" y="946915"/>
                </a:moveTo>
                <a:cubicBezTo>
                  <a:pt x="4546679" y="1018691"/>
                  <a:pt x="4547379" y="1097575"/>
                  <a:pt x="4540383" y="1183683"/>
                </a:cubicBezTo>
                <a:cubicBezTo>
                  <a:pt x="4467275" y="1224815"/>
                  <a:pt x="4391369" y="1272355"/>
                  <a:pt x="4313014" y="1326653"/>
                </a:cubicBezTo>
                <a:cubicBezTo>
                  <a:pt x="4335168" y="1216891"/>
                  <a:pt x="4347760" y="1115868"/>
                  <a:pt x="4350792" y="1023468"/>
                </a:cubicBezTo>
                <a:cubicBezTo>
                  <a:pt x="4415272" y="993406"/>
                  <a:pt x="4478002" y="967772"/>
                  <a:pt x="4538401" y="946915"/>
                </a:cubicBezTo>
                <a:close/>
                <a:moveTo>
                  <a:pt x="4351025" y="1011933"/>
                </a:moveTo>
                <a:cubicBezTo>
                  <a:pt x="4352774" y="936661"/>
                  <a:pt x="4348343" y="866982"/>
                  <a:pt x="4337267" y="803129"/>
                </a:cubicBezTo>
                <a:cubicBezTo>
                  <a:pt x="4392651" y="788448"/>
                  <a:pt x="4446170" y="777378"/>
                  <a:pt x="4497357" y="770154"/>
                </a:cubicBezTo>
                <a:cubicBezTo>
                  <a:pt x="4516130" y="820491"/>
                  <a:pt x="4529306" y="875838"/>
                  <a:pt x="4537001" y="936428"/>
                </a:cubicBezTo>
                <a:cubicBezTo>
                  <a:pt x="4477536" y="956935"/>
                  <a:pt x="4415505" y="982104"/>
                  <a:pt x="4351025" y="1011933"/>
                </a:cubicBezTo>
                <a:close/>
                <a:moveTo>
                  <a:pt x="4549477" y="943186"/>
                </a:moveTo>
                <a:cubicBezTo>
                  <a:pt x="4607078" y="923727"/>
                  <a:pt x="4662696" y="908696"/>
                  <a:pt x="4715981" y="897976"/>
                </a:cubicBezTo>
                <a:cubicBezTo>
                  <a:pt x="4733471" y="952624"/>
                  <a:pt x="4745131" y="1013214"/>
                  <a:pt x="4750611" y="1079747"/>
                </a:cubicBezTo>
                <a:cubicBezTo>
                  <a:pt x="4687298" y="1106430"/>
                  <a:pt x="4621070" y="1138706"/>
                  <a:pt x="4552276" y="1177041"/>
                </a:cubicBezTo>
                <a:cubicBezTo>
                  <a:pt x="4558689" y="1092215"/>
                  <a:pt x="4557756" y="1014263"/>
                  <a:pt x="4549477" y="943302"/>
                </a:cubicBezTo>
                <a:close/>
                <a:moveTo>
                  <a:pt x="4539450" y="1197199"/>
                </a:moveTo>
                <a:cubicBezTo>
                  <a:pt x="4529772" y="1305796"/>
                  <a:pt x="4508201" y="1425811"/>
                  <a:pt x="4474737" y="1557246"/>
                </a:cubicBezTo>
                <a:cubicBezTo>
                  <a:pt x="4373646" y="1641140"/>
                  <a:pt x="4268822" y="1736803"/>
                  <a:pt x="4161318" y="1844584"/>
                </a:cubicBezTo>
                <a:cubicBezTo>
                  <a:pt x="4228829" y="1660715"/>
                  <a:pt x="4278151" y="1493626"/>
                  <a:pt x="4309749" y="1342733"/>
                </a:cubicBezTo>
                <a:cubicBezTo>
                  <a:pt x="4388920" y="1287502"/>
                  <a:pt x="4465642" y="1239030"/>
                  <a:pt x="4539566" y="1197199"/>
                </a:cubicBezTo>
                <a:close/>
                <a:moveTo>
                  <a:pt x="4551460" y="1190441"/>
                </a:moveTo>
                <a:cubicBezTo>
                  <a:pt x="4620953" y="1151640"/>
                  <a:pt x="4687764" y="1118665"/>
                  <a:pt x="4751661" y="1091632"/>
                </a:cubicBezTo>
                <a:cubicBezTo>
                  <a:pt x="4757374" y="1171332"/>
                  <a:pt x="4754926" y="1259188"/>
                  <a:pt x="4743965" y="1355783"/>
                </a:cubicBezTo>
                <a:cubicBezTo>
                  <a:pt x="4662346" y="1409965"/>
                  <a:pt x="4577461" y="1472885"/>
                  <a:pt x="4489662" y="1544895"/>
                </a:cubicBezTo>
                <a:cubicBezTo>
                  <a:pt x="4521843" y="1415674"/>
                  <a:pt x="4542481" y="1297523"/>
                  <a:pt x="4551576" y="1190441"/>
                </a:cubicBezTo>
                <a:close/>
                <a:moveTo>
                  <a:pt x="5167105" y="1385262"/>
                </a:moveTo>
                <a:cubicBezTo>
                  <a:pt x="5097495" y="1427559"/>
                  <a:pt x="5025436" y="1477546"/>
                  <a:pt x="4951396" y="1534757"/>
                </a:cubicBezTo>
                <a:cubicBezTo>
                  <a:pt x="4967953" y="1425112"/>
                  <a:pt x="4974949" y="1325721"/>
                  <a:pt x="4972500" y="1236233"/>
                </a:cubicBezTo>
                <a:cubicBezTo>
                  <a:pt x="5033482" y="1205472"/>
                  <a:pt x="5092364" y="1180304"/>
                  <a:pt x="5148682" y="1161078"/>
                </a:cubicBezTo>
                <a:cubicBezTo>
                  <a:pt x="5162441" y="1228543"/>
                  <a:pt x="5168271" y="1303582"/>
                  <a:pt x="5167105" y="1385262"/>
                </a:cubicBezTo>
                <a:close/>
                <a:moveTo>
                  <a:pt x="5370571" y="1549206"/>
                </a:moveTo>
                <a:cubicBezTo>
                  <a:pt x="5295597" y="1603038"/>
                  <a:pt x="5217942" y="1666541"/>
                  <a:pt x="5138305" y="1738900"/>
                </a:cubicBezTo>
                <a:cubicBezTo>
                  <a:pt x="5161974" y="1613641"/>
                  <a:pt x="5175733" y="1497588"/>
                  <a:pt x="5177832" y="1392254"/>
                </a:cubicBezTo>
                <a:cubicBezTo>
                  <a:pt x="5241728" y="1353685"/>
                  <a:pt x="5303526" y="1321643"/>
                  <a:pt x="5362409" y="1296591"/>
                </a:cubicBezTo>
                <a:cubicBezTo>
                  <a:pt x="5373486" y="1370814"/>
                  <a:pt x="5376167" y="1455058"/>
                  <a:pt x="5370571" y="1549206"/>
                </a:cubicBezTo>
                <a:close/>
                <a:moveTo>
                  <a:pt x="5570072" y="1724335"/>
                </a:moveTo>
                <a:cubicBezTo>
                  <a:pt x="5488802" y="1792849"/>
                  <a:pt x="5404501" y="1873481"/>
                  <a:pt x="5318217" y="1965415"/>
                </a:cubicBezTo>
                <a:cubicBezTo>
                  <a:pt x="5351682" y="1816735"/>
                  <a:pt x="5373369" y="1679358"/>
                  <a:pt x="5381181" y="1555848"/>
                </a:cubicBezTo>
                <a:cubicBezTo>
                  <a:pt x="5447993" y="1508074"/>
                  <a:pt x="5512589" y="1468108"/>
                  <a:pt x="5574270" y="1436298"/>
                </a:cubicBezTo>
                <a:cubicBezTo>
                  <a:pt x="5582549" y="1522173"/>
                  <a:pt x="5580683" y="1618768"/>
                  <a:pt x="5569956" y="1724452"/>
                </a:cubicBezTo>
                <a:close/>
                <a:moveTo>
                  <a:pt x="5753950" y="1924516"/>
                </a:moveTo>
                <a:cubicBezTo>
                  <a:pt x="5666966" y="2011324"/>
                  <a:pt x="5576835" y="2112929"/>
                  <a:pt x="5484838" y="2227934"/>
                </a:cubicBezTo>
                <a:cubicBezTo>
                  <a:pt x="5531595" y="2048027"/>
                  <a:pt x="5564592" y="1880588"/>
                  <a:pt x="5580216" y="1730744"/>
                </a:cubicBezTo>
                <a:cubicBezTo>
                  <a:pt x="5649943" y="1672018"/>
                  <a:pt x="5717337" y="1622497"/>
                  <a:pt x="5781700" y="1582414"/>
                </a:cubicBezTo>
                <a:cubicBezTo>
                  <a:pt x="5784615" y="1680873"/>
                  <a:pt x="5775404" y="1794946"/>
                  <a:pt x="5753950" y="1924516"/>
                </a:cubicBezTo>
                <a:close/>
                <a:moveTo>
                  <a:pt x="6784922" y="5709082"/>
                </a:moveTo>
                <a:cubicBezTo>
                  <a:pt x="6835293" y="5573453"/>
                  <a:pt x="6884265" y="5438406"/>
                  <a:pt x="6931604" y="5304641"/>
                </a:cubicBezTo>
                <a:cubicBezTo>
                  <a:pt x="6943264" y="5292756"/>
                  <a:pt x="6954924" y="5280871"/>
                  <a:pt x="6966700" y="5268870"/>
                </a:cubicBezTo>
                <a:cubicBezTo>
                  <a:pt x="6934169" y="5385506"/>
                  <a:pt x="6902221" y="5502842"/>
                  <a:pt x="6870973" y="5620410"/>
                </a:cubicBezTo>
                <a:cubicBezTo>
                  <a:pt x="6842172" y="5650123"/>
                  <a:pt x="6813489" y="5679602"/>
                  <a:pt x="6784922" y="5709082"/>
                </a:cubicBezTo>
                <a:close/>
                <a:moveTo>
                  <a:pt x="6864793" y="5643481"/>
                </a:moveTo>
                <a:cubicBezTo>
                  <a:pt x="6834477" y="5757903"/>
                  <a:pt x="6804628" y="5872676"/>
                  <a:pt x="6775594" y="5987098"/>
                </a:cubicBezTo>
                <a:cubicBezTo>
                  <a:pt x="6720909" y="6044192"/>
                  <a:pt x="6667156" y="6100472"/>
                  <a:pt x="6614221" y="6155819"/>
                </a:cubicBezTo>
                <a:cubicBezTo>
                  <a:pt x="6624948" y="6128320"/>
                  <a:pt x="6635791" y="6100938"/>
                  <a:pt x="6646519" y="6073439"/>
                </a:cubicBezTo>
                <a:cubicBezTo>
                  <a:pt x="6690244" y="5960881"/>
                  <a:pt x="6733035" y="5848323"/>
                  <a:pt x="6774778" y="5736231"/>
                </a:cubicBezTo>
                <a:cubicBezTo>
                  <a:pt x="6804744" y="5705353"/>
                  <a:pt x="6834593" y="5674592"/>
                  <a:pt x="6864793" y="5643481"/>
                </a:cubicBezTo>
                <a:close/>
                <a:moveTo>
                  <a:pt x="6220464" y="5745086"/>
                </a:moveTo>
                <a:cubicBezTo>
                  <a:pt x="6338929" y="5626236"/>
                  <a:pt x="6461359" y="5503424"/>
                  <a:pt x="6587752" y="5376534"/>
                </a:cubicBezTo>
                <a:cubicBezTo>
                  <a:pt x="6553822" y="5494568"/>
                  <a:pt x="6519659" y="5616332"/>
                  <a:pt x="6485145" y="5742173"/>
                </a:cubicBezTo>
                <a:cubicBezTo>
                  <a:pt x="6325637" y="5904486"/>
                  <a:pt x="6172891" y="6059923"/>
                  <a:pt x="6026559" y="6208835"/>
                </a:cubicBezTo>
                <a:cubicBezTo>
                  <a:pt x="6089056" y="6063185"/>
                  <a:pt x="6149339" y="5919284"/>
                  <a:pt x="6206939" y="5778294"/>
                </a:cubicBezTo>
                <a:cubicBezTo>
                  <a:pt x="6211486" y="5767225"/>
                  <a:pt x="6215916" y="5756156"/>
                  <a:pt x="6220464" y="5745086"/>
                </a:cubicBezTo>
                <a:close/>
                <a:moveTo>
                  <a:pt x="4859749" y="6173180"/>
                </a:moveTo>
                <a:cubicBezTo>
                  <a:pt x="4946965" y="5996885"/>
                  <a:pt x="5033482" y="5818494"/>
                  <a:pt x="5118249" y="5639403"/>
                </a:cubicBezTo>
                <a:cubicBezTo>
                  <a:pt x="5248491" y="5516824"/>
                  <a:pt x="5384329" y="5388419"/>
                  <a:pt x="5525998" y="5254305"/>
                </a:cubicBezTo>
                <a:cubicBezTo>
                  <a:pt x="5488569" y="5368261"/>
                  <a:pt x="5451024" y="5485597"/>
                  <a:pt x="5413246" y="5606428"/>
                </a:cubicBezTo>
                <a:cubicBezTo>
                  <a:pt x="5402402" y="5630198"/>
                  <a:pt x="5391559" y="5654084"/>
                  <a:pt x="5380715" y="5677738"/>
                </a:cubicBezTo>
                <a:cubicBezTo>
                  <a:pt x="5196371" y="5854615"/>
                  <a:pt x="5022405" y="6020888"/>
                  <a:pt x="4858583" y="6176676"/>
                </a:cubicBezTo>
                <a:cubicBezTo>
                  <a:pt x="4858932" y="6175511"/>
                  <a:pt x="4859282" y="6174346"/>
                  <a:pt x="4859632" y="6173064"/>
                </a:cubicBezTo>
                <a:close/>
                <a:moveTo>
                  <a:pt x="4278034" y="5449126"/>
                </a:moveTo>
                <a:cubicBezTo>
                  <a:pt x="4332719" y="5294621"/>
                  <a:pt x="4387987" y="5143378"/>
                  <a:pt x="4444072" y="4995747"/>
                </a:cubicBezTo>
                <a:cubicBezTo>
                  <a:pt x="4496775" y="4949838"/>
                  <a:pt x="4550410" y="4903230"/>
                  <a:pt x="4604629" y="4855690"/>
                </a:cubicBezTo>
                <a:cubicBezTo>
                  <a:pt x="4511932" y="5041540"/>
                  <a:pt x="4417487" y="5226922"/>
                  <a:pt x="4322458" y="5410092"/>
                </a:cubicBezTo>
                <a:cubicBezTo>
                  <a:pt x="4307534" y="5423142"/>
                  <a:pt x="4292726" y="5436192"/>
                  <a:pt x="4278034" y="5449126"/>
                </a:cubicBezTo>
                <a:close/>
                <a:moveTo>
                  <a:pt x="4306367" y="5440970"/>
                </a:moveTo>
                <a:cubicBezTo>
                  <a:pt x="4280599" y="5490491"/>
                  <a:pt x="4254831" y="5539895"/>
                  <a:pt x="4229062" y="5589066"/>
                </a:cubicBezTo>
                <a:cubicBezTo>
                  <a:pt x="4242471" y="5550265"/>
                  <a:pt x="4255880" y="5511814"/>
                  <a:pt x="4269406" y="5473478"/>
                </a:cubicBezTo>
                <a:cubicBezTo>
                  <a:pt x="4281648" y="5462759"/>
                  <a:pt x="4294008" y="5451923"/>
                  <a:pt x="4306367" y="5441086"/>
                </a:cubicBezTo>
                <a:close/>
                <a:moveTo>
                  <a:pt x="4524175" y="4612863"/>
                </a:moveTo>
                <a:cubicBezTo>
                  <a:pt x="4553325" y="4587695"/>
                  <a:pt x="4582708" y="4562293"/>
                  <a:pt x="4612325" y="4536659"/>
                </a:cubicBezTo>
                <a:cubicBezTo>
                  <a:pt x="4552276" y="4683241"/>
                  <a:pt x="4492927" y="4834017"/>
                  <a:pt x="4434161" y="4988756"/>
                </a:cubicBezTo>
                <a:cubicBezTo>
                  <a:pt x="4375045" y="5040141"/>
                  <a:pt x="4316862" y="5090594"/>
                  <a:pt x="4259728" y="5139882"/>
                </a:cubicBezTo>
                <a:cubicBezTo>
                  <a:pt x="4342630" y="4978386"/>
                  <a:pt x="4424833" y="4815025"/>
                  <a:pt x="4505403" y="4651198"/>
                </a:cubicBezTo>
                <a:cubicBezTo>
                  <a:pt x="4511699" y="4638497"/>
                  <a:pt x="4517879" y="4625680"/>
                  <a:pt x="4524175" y="4612863"/>
                </a:cubicBezTo>
                <a:close/>
                <a:moveTo>
                  <a:pt x="4915133" y="2478102"/>
                </a:moveTo>
                <a:cubicBezTo>
                  <a:pt x="4709335" y="3048700"/>
                  <a:pt x="4398132" y="3705056"/>
                  <a:pt x="4059526" y="4355237"/>
                </a:cubicBezTo>
                <a:cubicBezTo>
                  <a:pt x="3954237" y="4442161"/>
                  <a:pt x="3852096" y="4525939"/>
                  <a:pt x="3752870" y="4606454"/>
                </a:cubicBezTo>
                <a:cubicBezTo>
                  <a:pt x="4118992" y="3757607"/>
                  <a:pt x="4516013" y="3030290"/>
                  <a:pt x="4915133" y="2478102"/>
                </a:cubicBezTo>
                <a:close/>
                <a:moveTo>
                  <a:pt x="3733398" y="4622301"/>
                </a:moveTo>
                <a:cubicBezTo>
                  <a:pt x="3669735" y="4673919"/>
                  <a:pt x="3607237" y="4724256"/>
                  <a:pt x="3546139" y="4773194"/>
                </a:cubicBezTo>
                <a:cubicBezTo>
                  <a:pt x="3863523" y="4205626"/>
                  <a:pt x="4178341" y="3612773"/>
                  <a:pt x="4433694" y="3052312"/>
                </a:cubicBezTo>
                <a:cubicBezTo>
                  <a:pt x="4599615" y="2688071"/>
                  <a:pt x="4727058" y="2366709"/>
                  <a:pt x="4816374" y="2086828"/>
                </a:cubicBezTo>
                <a:cubicBezTo>
                  <a:pt x="4919914" y="1968211"/>
                  <a:pt x="5022172" y="1862178"/>
                  <a:pt x="5121398" y="1770011"/>
                </a:cubicBezTo>
                <a:cubicBezTo>
                  <a:pt x="5080704" y="1972406"/>
                  <a:pt x="5014709" y="2197755"/>
                  <a:pt x="4929125" y="2439068"/>
                </a:cubicBezTo>
                <a:cubicBezTo>
                  <a:pt x="4518462" y="2999995"/>
                  <a:pt x="4109431" y="3747237"/>
                  <a:pt x="3733515" y="4622184"/>
                </a:cubicBezTo>
                <a:close/>
                <a:moveTo>
                  <a:pt x="4937637" y="2447108"/>
                </a:moveTo>
                <a:cubicBezTo>
                  <a:pt x="4964105" y="2410987"/>
                  <a:pt x="4990573" y="2375448"/>
                  <a:pt x="5017041" y="2340842"/>
                </a:cubicBezTo>
                <a:cubicBezTo>
                  <a:pt x="5111953" y="2216748"/>
                  <a:pt x="5205932" y="2104423"/>
                  <a:pt x="5297696" y="2004449"/>
                </a:cubicBezTo>
                <a:cubicBezTo>
                  <a:pt x="5233333" y="2275707"/>
                  <a:pt x="5128044" y="2595787"/>
                  <a:pt x="4981712" y="2964107"/>
                </a:cubicBezTo>
                <a:cubicBezTo>
                  <a:pt x="4787340" y="3289314"/>
                  <a:pt x="4594485" y="3658915"/>
                  <a:pt x="4406760" y="4065802"/>
                </a:cubicBezTo>
                <a:cubicBezTo>
                  <a:pt x="4295524" y="4159251"/>
                  <a:pt x="4187319" y="4249554"/>
                  <a:pt x="4082147" y="4336594"/>
                </a:cubicBezTo>
                <a:cubicBezTo>
                  <a:pt x="4422617" y="3680937"/>
                  <a:pt x="4734404" y="3019920"/>
                  <a:pt x="4937637" y="2447225"/>
                </a:cubicBezTo>
                <a:close/>
                <a:moveTo>
                  <a:pt x="5318217" y="3302131"/>
                </a:moveTo>
                <a:cubicBezTo>
                  <a:pt x="5257586" y="3450694"/>
                  <a:pt x="5191008" y="3606597"/>
                  <a:pt x="5118483" y="3770074"/>
                </a:cubicBezTo>
                <a:cubicBezTo>
                  <a:pt x="5029751" y="3847444"/>
                  <a:pt x="4942651" y="3923065"/>
                  <a:pt x="4857183" y="3996939"/>
                </a:cubicBezTo>
                <a:cubicBezTo>
                  <a:pt x="4936937" y="3820877"/>
                  <a:pt x="5017391" y="3652506"/>
                  <a:pt x="5098194" y="3492291"/>
                </a:cubicBezTo>
                <a:cubicBezTo>
                  <a:pt x="5170486" y="3429953"/>
                  <a:pt x="5243827" y="3366566"/>
                  <a:pt x="5318217" y="3302131"/>
                </a:cubicBezTo>
                <a:close/>
                <a:moveTo>
                  <a:pt x="5112186" y="3465025"/>
                </a:moveTo>
                <a:cubicBezTo>
                  <a:pt x="5256070" y="3181999"/>
                  <a:pt x="5401353" y="2925306"/>
                  <a:pt x="5546403" y="2698325"/>
                </a:cubicBezTo>
                <a:cubicBezTo>
                  <a:pt x="5485421" y="2876717"/>
                  <a:pt x="5412663" y="3070140"/>
                  <a:pt x="5328012" y="3278361"/>
                </a:cubicBezTo>
                <a:cubicBezTo>
                  <a:pt x="5255021" y="3341631"/>
                  <a:pt x="5183195" y="3403853"/>
                  <a:pt x="5112186" y="3465025"/>
                </a:cubicBezTo>
                <a:close/>
                <a:moveTo>
                  <a:pt x="6242151" y="2792007"/>
                </a:moveTo>
                <a:cubicBezTo>
                  <a:pt x="6207405" y="2915052"/>
                  <a:pt x="6167061" y="3046137"/>
                  <a:pt x="6121354" y="3184562"/>
                </a:cubicBezTo>
                <a:cubicBezTo>
                  <a:pt x="6050112" y="3248765"/>
                  <a:pt x="5979687" y="3312151"/>
                  <a:pt x="5910076" y="3374606"/>
                </a:cubicBezTo>
                <a:cubicBezTo>
                  <a:pt x="6010236" y="3169648"/>
                  <a:pt x="6107130" y="2988576"/>
                  <a:pt x="6199710" y="2829876"/>
                </a:cubicBezTo>
                <a:cubicBezTo>
                  <a:pt x="6213818" y="2817292"/>
                  <a:pt x="6227927" y="2804707"/>
                  <a:pt x="6242035" y="2792007"/>
                </a:cubicBezTo>
                <a:close/>
                <a:moveTo>
                  <a:pt x="6219182" y="2796901"/>
                </a:moveTo>
                <a:cubicBezTo>
                  <a:pt x="6232707" y="2774063"/>
                  <a:pt x="6246116" y="2751807"/>
                  <a:pt x="6259409" y="2729902"/>
                </a:cubicBezTo>
                <a:cubicBezTo>
                  <a:pt x="6255677" y="2743534"/>
                  <a:pt x="6251829" y="2757284"/>
                  <a:pt x="6247981" y="2771033"/>
                </a:cubicBezTo>
                <a:cubicBezTo>
                  <a:pt x="6238421" y="2779656"/>
                  <a:pt x="6228743" y="2788278"/>
                  <a:pt x="6219182" y="2796901"/>
                </a:cubicBezTo>
                <a:close/>
                <a:moveTo>
                  <a:pt x="6412853" y="3027027"/>
                </a:moveTo>
                <a:cubicBezTo>
                  <a:pt x="6405741" y="3051613"/>
                  <a:pt x="6398278" y="3076548"/>
                  <a:pt x="6390700" y="3101600"/>
                </a:cubicBezTo>
                <a:cubicBezTo>
                  <a:pt x="6350473" y="3179668"/>
                  <a:pt x="6309546" y="3262281"/>
                  <a:pt x="6267920" y="3349671"/>
                </a:cubicBezTo>
                <a:cubicBezTo>
                  <a:pt x="6171609" y="3437643"/>
                  <a:pt x="6076697" y="3523868"/>
                  <a:pt x="5983417" y="3608578"/>
                </a:cubicBezTo>
                <a:cubicBezTo>
                  <a:pt x="6034604" y="3469686"/>
                  <a:pt x="6083693" y="3330329"/>
                  <a:pt x="6129283" y="3192951"/>
                </a:cubicBezTo>
                <a:cubicBezTo>
                  <a:pt x="6233523" y="3098920"/>
                  <a:pt x="6339512" y="3003141"/>
                  <a:pt x="6447250" y="2905381"/>
                </a:cubicBezTo>
                <a:cubicBezTo>
                  <a:pt x="6436290" y="2945114"/>
                  <a:pt x="6424746" y="2985663"/>
                  <a:pt x="6412736" y="3027144"/>
                </a:cubicBezTo>
                <a:close/>
                <a:moveTo>
                  <a:pt x="6463924" y="2890350"/>
                </a:moveTo>
                <a:cubicBezTo>
                  <a:pt x="6491092" y="2865647"/>
                  <a:pt x="6518492" y="2840829"/>
                  <a:pt x="6545893" y="2815893"/>
                </a:cubicBezTo>
                <a:cubicBezTo>
                  <a:pt x="6504967" y="2886970"/>
                  <a:pt x="6463107" y="2963174"/>
                  <a:pt x="6420316" y="3044738"/>
                </a:cubicBezTo>
                <a:cubicBezTo>
                  <a:pt x="6435707" y="2992071"/>
                  <a:pt x="6450282" y="2940570"/>
                  <a:pt x="6463924" y="2890350"/>
                </a:cubicBezTo>
                <a:close/>
                <a:moveTo>
                  <a:pt x="7077004" y="3201108"/>
                </a:moveTo>
                <a:cubicBezTo>
                  <a:pt x="7048320" y="3315996"/>
                  <a:pt x="7015672" y="3437061"/>
                  <a:pt x="6979410" y="3563951"/>
                </a:cubicBezTo>
                <a:cubicBezTo>
                  <a:pt x="6922742" y="3617899"/>
                  <a:pt x="6866542" y="3671382"/>
                  <a:pt x="6810924" y="3724165"/>
                </a:cubicBezTo>
                <a:cubicBezTo>
                  <a:pt x="6878785" y="3556027"/>
                  <a:pt x="6944547" y="3403620"/>
                  <a:pt x="7007860" y="3266243"/>
                </a:cubicBezTo>
                <a:cubicBezTo>
                  <a:pt x="7030830" y="3244570"/>
                  <a:pt x="7053917" y="3222897"/>
                  <a:pt x="7077004" y="3200991"/>
                </a:cubicBezTo>
                <a:close/>
                <a:moveTo>
                  <a:pt x="7021152" y="3237579"/>
                </a:moveTo>
                <a:cubicBezTo>
                  <a:pt x="7053101" y="3168832"/>
                  <a:pt x="7084466" y="3104047"/>
                  <a:pt x="7115131" y="3042990"/>
                </a:cubicBezTo>
                <a:cubicBezTo>
                  <a:pt x="7104871" y="3087501"/>
                  <a:pt x="7093911" y="3133293"/>
                  <a:pt x="7082367" y="3180018"/>
                </a:cubicBezTo>
                <a:cubicBezTo>
                  <a:pt x="7061962" y="3199360"/>
                  <a:pt x="7041557" y="3218469"/>
                  <a:pt x="7021269" y="3237695"/>
                </a:cubicBezTo>
                <a:close/>
                <a:moveTo>
                  <a:pt x="7255051" y="3424243"/>
                </a:moveTo>
                <a:cubicBezTo>
                  <a:pt x="7220188" y="3506623"/>
                  <a:pt x="7184508" y="3594130"/>
                  <a:pt x="7148129" y="3686763"/>
                </a:cubicBezTo>
                <a:cubicBezTo>
                  <a:pt x="7054850" y="3776599"/>
                  <a:pt x="6963203" y="3864805"/>
                  <a:pt x="6872955" y="3951496"/>
                </a:cubicBezTo>
                <a:cubicBezTo>
                  <a:pt x="6913881" y="3821809"/>
                  <a:pt x="6952359" y="3694919"/>
                  <a:pt x="6987805" y="3571991"/>
                </a:cubicBezTo>
                <a:cubicBezTo>
                  <a:pt x="7086682" y="3477843"/>
                  <a:pt x="7187423" y="3381830"/>
                  <a:pt x="7289798" y="3284187"/>
                </a:cubicBezTo>
                <a:cubicBezTo>
                  <a:pt x="7278837" y="3329746"/>
                  <a:pt x="7267177" y="3376470"/>
                  <a:pt x="7254935" y="3424243"/>
                </a:cubicBezTo>
                <a:close/>
                <a:moveTo>
                  <a:pt x="7306588" y="3268224"/>
                </a:moveTo>
                <a:cubicBezTo>
                  <a:pt x="7316033" y="3259135"/>
                  <a:pt x="7325477" y="3250163"/>
                  <a:pt x="7335038" y="3241074"/>
                </a:cubicBezTo>
                <a:cubicBezTo>
                  <a:pt x="7319064" y="3276380"/>
                  <a:pt x="7302974" y="3312851"/>
                  <a:pt x="7286649" y="3350487"/>
                </a:cubicBezTo>
                <a:cubicBezTo>
                  <a:pt x="7293529" y="3322638"/>
                  <a:pt x="7300175" y="3295373"/>
                  <a:pt x="7306588" y="3268224"/>
                </a:cubicBezTo>
                <a:close/>
                <a:moveTo>
                  <a:pt x="5425956" y="5606544"/>
                </a:moveTo>
                <a:cubicBezTo>
                  <a:pt x="5466532" y="5517290"/>
                  <a:pt x="5506759" y="5427686"/>
                  <a:pt x="5546519" y="5337616"/>
                </a:cubicBezTo>
                <a:cubicBezTo>
                  <a:pt x="5572754" y="5278308"/>
                  <a:pt x="5598639" y="5219465"/>
                  <a:pt x="5624058" y="5161205"/>
                </a:cubicBezTo>
                <a:cubicBezTo>
                  <a:pt x="5763977" y="5028489"/>
                  <a:pt x="5909377" y="4890064"/>
                  <a:pt x="6060373" y="4746045"/>
                </a:cubicBezTo>
                <a:cubicBezTo>
                  <a:pt x="6000907" y="4895540"/>
                  <a:pt x="5938527" y="5048298"/>
                  <a:pt x="5873348" y="5203852"/>
                </a:cubicBezTo>
                <a:cubicBezTo>
                  <a:pt x="5713373" y="5358240"/>
                  <a:pt x="5560161" y="5505638"/>
                  <a:pt x="5413596" y="5646394"/>
                </a:cubicBezTo>
                <a:cubicBezTo>
                  <a:pt x="5417677" y="5633227"/>
                  <a:pt x="5421875" y="5619944"/>
                  <a:pt x="5426072" y="5606661"/>
                </a:cubicBezTo>
                <a:close/>
                <a:moveTo>
                  <a:pt x="5128160" y="3777182"/>
                </a:moveTo>
                <a:cubicBezTo>
                  <a:pt x="5243244" y="3676858"/>
                  <a:pt x="5361126" y="3573622"/>
                  <a:pt x="5481690" y="3467472"/>
                </a:cubicBezTo>
                <a:cubicBezTo>
                  <a:pt x="5404967" y="3623493"/>
                  <a:pt x="5328478" y="3788251"/>
                  <a:pt x="5252456" y="3960818"/>
                </a:cubicBezTo>
                <a:cubicBezTo>
                  <a:pt x="5133058" y="4066385"/>
                  <a:pt x="5016691" y="4168689"/>
                  <a:pt x="4903240" y="4267964"/>
                </a:cubicBezTo>
                <a:cubicBezTo>
                  <a:pt x="4983694" y="4097612"/>
                  <a:pt x="5058667" y="3934018"/>
                  <a:pt x="5128160" y="3777182"/>
                </a:cubicBezTo>
                <a:close/>
                <a:moveTo>
                  <a:pt x="4881320" y="4287073"/>
                </a:moveTo>
                <a:cubicBezTo>
                  <a:pt x="4800050" y="4358150"/>
                  <a:pt x="4720295" y="4427596"/>
                  <a:pt x="4642057" y="4495411"/>
                </a:cubicBezTo>
                <a:cubicBezTo>
                  <a:pt x="4709335" y="4332167"/>
                  <a:pt x="4777429" y="4174398"/>
                  <a:pt x="4845990" y="4022107"/>
                </a:cubicBezTo>
                <a:cubicBezTo>
                  <a:pt x="4931457" y="3948233"/>
                  <a:pt x="5018674" y="3872612"/>
                  <a:pt x="5107406" y="3795243"/>
                </a:cubicBezTo>
                <a:cubicBezTo>
                  <a:pt x="5037446" y="3952428"/>
                  <a:pt x="4962123" y="4116255"/>
                  <a:pt x="4881203" y="4287073"/>
                </a:cubicBezTo>
                <a:close/>
                <a:moveTo>
                  <a:pt x="5527980" y="3426690"/>
                </a:moveTo>
                <a:cubicBezTo>
                  <a:pt x="5471196" y="3569893"/>
                  <a:pt x="5407999" y="3722651"/>
                  <a:pt x="5338156" y="3884963"/>
                </a:cubicBezTo>
                <a:cubicBezTo>
                  <a:pt x="5316469" y="3904189"/>
                  <a:pt x="5294898" y="3923298"/>
                  <a:pt x="5273443" y="3942291"/>
                </a:cubicBezTo>
                <a:cubicBezTo>
                  <a:pt x="5350166" y="3768909"/>
                  <a:pt x="5427355" y="3603684"/>
                  <a:pt x="5504777" y="3447198"/>
                </a:cubicBezTo>
                <a:cubicBezTo>
                  <a:pt x="5512472" y="3440323"/>
                  <a:pt x="5520284" y="3433565"/>
                  <a:pt x="5528096" y="3426690"/>
                </a:cubicBezTo>
                <a:close/>
                <a:moveTo>
                  <a:pt x="5518536" y="3419466"/>
                </a:moveTo>
                <a:cubicBezTo>
                  <a:pt x="5536725" y="3383112"/>
                  <a:pt x="5554798" y="3347107"/>
                  <a:pt x="5572987" y="3311685"/>
                </a:cubicBezTo>
                <a:cubicBezTo>
                  <a:pt x="5561444" y="3341631"/>
                  <a:pt x="5549551" y="3372043"/>
                  <a:pt x="5537308" y="3402921"/>
                </a:cubicBezTo>
                <a:cubicBezTo>
                  <a:pt x="5531011" y="3408513"/>
                  <a:pt x="5524832" y="3413990"/>
                  <a:pt x="5518536" y="3419466"/>
                </a:cubicBezTo>
                <a:close/>
                <a:moveTo>
                  <a:pt x="5241262" y="3986219"/>
                </a:moveTo>
                <a:cubicBezTo>
                  <a:pt x="5175966" y="4135131"/>
                  <a:pt x="5111137" y="4289986"/>
                  <a:pt x="5046774" y="4450201"/>
                </a:cubicBezTo>
                <a:cubicBezTo>
                  <a:pt x="4907204" y="4574062"/>
                  <a:pt x="4772182" y="4693261"/>
                  <a:pt x="4641475" y="4807800"/>
                </a:cubicBezTo>
                <a:cubicBezTo>
                  <a:pt x="4714582" y="4660636"/>
                  <a:pt x="4786408" y="4513238"/>
                  <a:pt x="4856367" y="4366656"/>
                </a:cubicBezTo>
                <a:cubicBezTo>
                  <a:pt x="4867910" y="4342420"/>
                  <a:pt x="4879337" y="4318417"/>
                  <a:pt x="4890647" y="4294530"/>
                </a:cubicBezTo>
                <a:cubicBezTo>
                  <a:pt x="5004449" y="4195022"/>
                  <a:pt x="5121398" y="4092252"/>
                  <a:pt x="5241262" y="3986335"/>
                </a:cubicBezTo>
                <a:close/>
                <a:moveTo>
                  <a:pt x="5262133" y="3967809"/>
                </a:moveTo>
                <a:cubicBezTo>
                  <a:pt x="5283704" y="3948700"/>
                  <a:pt x="5305508" y="3929474"/>
                  <a:pt x="5327313" y="3910131"/>
                </a:cubicBezTo>
                <a:cubicBezTo>
                  <a:pt x="5261783" y="4061957"/>
                  <a:pt x="5190425" y="4222288"/>
                  <a:pt x="5112769" y="4391592"/>
                </a:cubicBezTo>
                <a:cubicBezTo>
                  <a:pt x="5097262" y="4405457"/>
                  <a:pt x="5081754" y="4419207"/>
                  <a:pt x="5066363" y="4432840"/>
                </a:cubicBezTo>
                <a:cubicBezTo>
                  <a:pt x="5131192" y="4272042"/>
                  <a:pt x="5196488" y="4116954"/>
                  <a:pt x="5262133" y="3967809"/>
                </a:cubicBezTo>
                <a:close/>
                <a:moveTo>
                  <a:pt x="5560744" y="3990763"/>
                </a:moveTo>
                <a:cubicBezTo>
                  <a:pt x="5414296" y="4122431"/>
                  <a:pt x="5272161" y="4249787"/>
                  <a:pt x="5134107" y="4372599"/>
                </a:cubicBezTo>
                <a:cubicBezTo>
                  <a:pt x="5206632" y="4213899"/>
                  <a:pt x="5277991" y="4053218"/>
                  <a:pt x="5346901" y="3892770"/>
                </a:cubicBezTo>
                <a:cubicBezTo>
                  <a:pt x="5474694" y="3779512"/>
                  <a:pt x="5605752" y="3662876"/>
                  <a:pt x="5740075" y="3542628"/>
                </a:cubicBezTo>
                <a:cubicBezTo>
                  <a:pt x="5684923" y="3686064"/>
                  <a:pt x="5625107" y="3835675"/>
                  <a:pt x="5560744" y="3990647"/>
                </a:cubicBezTo>
                <a:close/>
                <a:moveTo>
                  <a:pt x="5758497" y="3526198"/>
                </a:moveTo>
                <a:cubicBezTo>
                  <a:pt x="5797208" y="3491476"/>
                  <a:pt x="5836269" y="3456520"/>
                  <a:pt x="5875563" y="3421330"/>
                </a:cubicBezTo>
                <a:cubicBezTo>
                  <a:pt x="5803505" y="3570592"/>
                  <a:pt x="5729814" y="3731972"/>
                  <a:pt x="5654840" y="3905937"/>
                </a:cubicBezTo>
                <a:cubicBezTo>
                  <a:pt x="5629888" y="3928425"/>
                  <a:pt x="5605169" y="3950680"/>
                  <a:pt x="5580450" y="3972935"/>
                </a:cubicBezTo>
                <a:cubicBezTo>
                  <a:pt x="5641431" y="3825305"/>
                  <a:pt x="5701363" y="3675577"/>
                  <a:pt x="5758497" y="3526198"/>
                </a:cubicBezTo>
                <a:close/>
                <a:moveTo>
                  <a:pt x="5100526" y="4418275"/>
                </a:moveTo>
                <a:cubicBezTo>
                  <a:pt x="5046074" y="4536775"/>
                  <a:pt x="4988708" y="4659354"/>
                  <a:pt x="4928076" y="4786710"/>
                </a:cubicBezTo>
                <a:cubicBezTo>
                  <a:pt x="4970635" y="4674502"/>
                  <a:pt x="5013543" y="4564740"/>
                  <a:pt x="5056569" y="4457425"/>
                </a:cubicBezTo>
                <a:cubicBezTo>
                  <a:pt x="5071144" y="4444492"/>
                  <a:pt x="5085835" y="4431441"/>
                  <a:pt x="5100526" y="4418275"/>
                </a:cubicBezTo>
                <a:close/>
                <a:moveTo>
                  <a:pt x="4880970" y="4911853"/>
                </a:moveTo>
                <a:cubicBezTo>
                  <a:pt x="4882485" y="4908707"/>
                  <a:pt x="4884001" y="4905444"/>
                  <a:pt x="4885634" y="4902298"/>
                </a:cubicBezTo>
                <a:cubicBezTo>
                  <a:pt x="4964222" y="4738937"/>
                  <a:pt x="5043626" y="4570333"/>
                  <a:pt x="5121981" y="4399282"/>
                </a:cubicBezTo>
                <a:cubicBezTo>
                  <a:pt x="5260384" y="4276121"/>
                  <a:pt x="5403219" y="4148414"/>
                  <a:pt x="5550251" y="4016165"/>
                </a:cubicBezTo>
                <a:cubicBezTo>
                  <a:pt x="5485771" y="4170903"/>
                  <a:pt x="5416977" y="4331001"/>
                  <a:pt x="5344103" y="4495760"/>
                </a:cubicBezTo>
                <a:cubicBezTo>
                  <a:pt x="5183312" y="4641760"/>
                  <a:pt x="5028584" y="4781350"/>
                  <a:pt x="4879920" y="4914766"/>
                </a:cubicBezTo>
                <a:cubicBezTo>
                  <a:pt x="4880270" y="4913834"/>
                  <a:pt x="4880620" y="4912901"/>
                  <a:pt x="4880970" y="4911853"/>
                </a:cubicBezTo>
                <a:close/>
                <a:moveTo>
                  <a:pt x="5570072" y="3998337"/>
                </a:moveTo>
                <a:cubicBezTo>
                  <a:pt x="5594558" y="3976315"/>
                  <a:pt x="5619044" y="3954292"/>
                  <a:pt x="5643763" y="3932037"/>
                </a:cubicBezTo>
                <a:cubicBezTo>
                  <a:pt x="5581266" y="4077803"/>
                  <a:pt x="5517952" y="4232426"/>
                  <a:pt x="5453939" y="4396019"/>
                </a:cubicBezTo>
                <a:cubicBezTo>
                  <a:pt x="5424207" y="4423169"/>
                  <a:pt x="5394590" y="4449968"/>
                  <a:pt x="5365207" y="4476651"/>
                </a:cubicBezTo>
                <a:cubicBezTo>
                  <a:pt x="5433185" y="4322495"/>
                  <a:pt x="5502212" y="4161931"/>
                  <a:pt x="5570072" y="3998453"/>
                </a:cubicBezTo>
                <a:close/>
                <a:moveTo>
                  <a:pt x="5786714" y="4091903"/>
                </a:moveTo>
                <a:cubicBezTo>
                  <a:pt x="5679676" y="4190012"/>
                  <a:pt x="5574970" y="4285675"/>
                  <a:pt x="5472712" y="4378774"/>
                </a:cubicBezTo>
                <a:cubicBezTo>
                  <a:pt x="5537075" y="4214831"/>
                  <a:pt x="5600738" y="4060092"/>
                  <a:pt x="5663469" y="3914210"/>
                </a:cubicBezTo>
                <a:cubicBezTo>
                  <a:pt x="5760130" y="3827053"/>
                  <a:pt x="5858656" y="3738031"/>
                  <a:pt x="5958815" y="3647029"/>
                </a:cubicBezTo>
                <a:cubicBezTo>
                  <a:pt x="5905995" y="3789300"/>
                  <a:pt x="5848629" y="3937630"/>
                  <a:pt x="5786714" y="4091903"/>
                </a:cubicBezTo>
                <a:close/>
                <a:moveTo>
                  <a:pt x="5974906" y="3632464"/>
                </a:moveTo>
                <a:cubicBezTo>
                  <a:pt x="6066669" y="3549153"/>
                  <a:pt x="6160066" y="3464210"/>
                  <a:pt x="6254861" y="3377752"/>
                </a:cubicBezTo>
                <a:cubicBezTo>
                  <a:pt x="6185484" y="3524567"/>
                  <a:pt x="6114125" y="3684549"/>
                  <a:pt x="6041367" y="3858047"/>
                </a:cubicBezTo>
                <a:cubicBezTo>
                  <a:pt x="5961030" y="3932037"/>
                  <a:pt x="5881976" y="4004629"/>
                  <a:pt x="5804204" y="4075939"/>
                </a:cubicBezTo>
                <a:cubicBezTo>
                  <a:pt x="5862037" y="3930872"/>
                  <a:pt x="5919638" y="3782076"/>
                  <a:pt x="5975022" y="3632464"/>
                </a:cubicBezTo>
                <a:close/>
                <a:moveTo>
                  <a:pt x="5443795" y="4421654"/>
                </a:moveTo>
                <a:cubicBezTo>
                  <a:pt x="5389227" y="4561594"/>
                  <a:pt x="5334192" y="4708176"/>
                  <a:pt x="5278690" y="4861516"/>
                </a:cubicBezTo>
                <a:cubicBezTo>
                  <a:pt x="5227737" y="4908357"/>
                  <a:pt x="5177249" y="4954615"/>
                  <a:pt x="5127578" y="5000058"/>
                </a:cubicBezTo>
                <a:cubicBezTo>
                  <a:pt x="5198703" y="4847301"/>
                  <a:pt x="5274959" y="4680211"/>
                  <a:pt x="5352847" y="4504383"/>
                </a:cubicBezTo>
                <a:cubicBezTo>
                  <a:pt x="5382930" y="4477117"/>
                  <a:pt x="5413246" y="4449502"/>
                  <a:pt x="5443795" y="4421654"/>
                </a:cubicBezTo>
                <a:close/>
                <a:moveTo>
                  <a:pt x="5462684" y="4404525"/>
                </a:moveTo>
                <a:cubicBezTo>
                  <a:pt x="5564826" y="4311542"/>
                  <a:pt x="5669299" y="4215996"/>
                  <a:pt x="5776220" y="4118003"/>
                </a:cubicBezTo>
                <a:cubicBezTo>
                  <a:pt x="5716171" y="4266915"/>
                  <a:pt x="5652158" y="4421071"/>
                  <a:pt x="5583831" y="4580470"/>
                </a:cubicBezTo>
                <a:cubicBezTo>
                  <a:pt x="5486004" y="4670890"/>
                  <a:pt x="5390393" y="4758979"/>
                  <a:pt x="5296997" y="4844737"/>
                </a:cubicBezTo>
                <a:cubicBezTo>
                  <a:pt x="5352614" y="4691280"/>
                  <a:pt x="5407882" y="4544582"/>
                  <a:pt x="5462684" y="4404525"/>
                </a:cubicBezTo>
                <a:close/>
                <a:moveTo>
                  <a:pt x="5793827" y="4101923"/>
                </a:moveTo>
                <a:cubicBezTo>
                  <a:pt x="5871365" y="4030846"/>
                  <a:pt x="5950187" y="3958370"/>
                  <a:pt x="6030290" y="3884614"/>
                </a:cubicBezTo>
                <a:cubicBezTo>
                  <a:pt x="5971757" y="4025020"/>
                  <a:pt x="5912175" y="4174166"/>
                  <a:pt x="5851777" y="4332399"/>
                </a:cubicBezTo>
                <a:cubicBezTo>
                  <a:pt x="5767475" y="4410584"/>
                  <a:pt x="5684806" y="4487254"/>
                  <a:pt x="5603653" y="4562293"/>
                </a:cubicBezTo>
                <a:cubicBezTo>
                  <a:pt x="5665567" y="4416527"/>
                  <a:pt x="5729930" y="4261672"/>
                  <a:pt x="5793943" y="4101923"/>
                </a:cubicBezTo>
                <a:close/>
                <a:moveTo>
                  <a:pt x="6481414" y="4327622"/>
                </a:moveTo>
                <a:cubicBezTo>
                  <a:pt x="6350473" y="4453114"/>
                  <a:pt x="6223030" y="4574994"/>
                  <a:pt x="6099201" y="4693145"/>
                </a:cubicBezTo>
                <a:cubicBezTo>
                  <a:pt x="6113076" y="4652829"/>
                  <a:pt x="6127184" y="4612630"/>
                  <a:pt x="6141293" y="4572430"/>
                </a:cubicBezTo>
                <a:cubicBezTo>
                  <a:pt x="6181986" y="4467679"/>
                  <a:pt x="6221164" y="4364792"/>
                  <a:pt x="6258592" y="4263769"/>
                </a:cubicBezTo>
                <a:cubicBezTo>
                  <a:pt x="6376591" y="4152260"/>
                  <a:pt x="6497738" y="4037720"/>
                  <a:pt x="6621566" y="3920152"/>
                </a:cubicBezTo>
                <a:cubicBezTo>
                  <a:pt x="6577375" y="4053334"/>
                  <a:pt x="6530502" y="4189546"/>
                  <a:pt x="6481297" y="4327622"/>
                </a:cubicBezTo>
                <a:close/>
                <a:moveTo>
                  <a:pt x="6640922" y="3901975"/>
                </a:moveTo>
                <a:cubicBezTo>
                  <a:pt x="6686512" y="3858746"/>
                  <a:pt x="6732569" y="3815051"/>
                  <a:pt x="6778976" y="3770890"/>
                </a:cubicBezTo>
                <a:cubicBezTo>
                  <a:pt x="6723708" y="3909549"/>
                  <a:pt x="6669489" y="4052285"/>
                  <a:pt x="6616669" y="4198052"/>
                </a:cubicBezTo>
                <a:cubicBezTo>
                  <a:pt x="6577958" y="4235222"/>
                  <a:pt x="6539480" y="4272042"/>
                  <a:pt x="6501352" y="4308629"/>
                </a:cubicBezTo>
                <a:cubicBezTo>
                  <a:pt x="6550790" y="4169388"/>
                  <a:pt x="6597430" y="4033526"/>
                  <a:pt x="6640922" y="3901975"/>
                </a:cubicBezTo>
                <a:close/>
                <a:moveTo>
                  <a:pt x="6130450" y="4568469"/>
                </a:moveTo>
                <a:cubicBezTo>
                  <a:pt x="6110977" y="4618689"/>
                  <a:pt x="6091039" y="4669375"/>
                  <a:pt x="6070867" y="4720410"/>
                </a:cubicBezTo>
                <a:cubicBezTo>
                  <a:pt x="5920804" y="4863613"/>
                  <a:pt x="5775870" y="5001573"/>
                  <a:pt x="5636184" y="5134289"/>
                </a:cubicBezTo>
                <a:cubicBezTo>
                  <a:pt x="5706494" y="4972443"/>
                  <a:pt x="5773189" y="4814908"/>
                  <a:pt x="5836385" y="4661918"/>
                </a:cubicBezTo>
                <a:cubicBezTo>
                  <a:pt x="5964179" y="4541902"/>
                  <a:pt x="6095702" y="4417925"/>
                  <a:pt x="6231191" y="4289986"/>
                </a:cubicBezTo>
                <a:cubicBezTo>
                  <a:pt x="6197027" y="4382153"/>
                  <a:pt x="6163447" y="4475020"/>
                  <a:pt x="6130566" y="4568469"/>
                </a:cubicBezTo>
                <a:close/>
                <a:moveTo>
                  <a:pt x="6240286" y="4265168"/>
                </a:moveTo>
                <a:cubicBezTo>
                  <a:pt x="6105380" y="4392640"/>
                  <a:pt x="5974323" y="4516035"/>
                  <a:pt x="5847113" y="4635584"/>
                </a:cubicBezTo>
                <a:cubicBezTo>
                  <a:pt x="5910660" y="4481079"/>
                  <a:pt x="5970475" y="4331351"/>
                  <a:pt x="6026442" y="4186517"/>
                </a:cubicBezTo>
                <a:cubicBezTo>
                  <a:pt x="6147473" y="4073842"/>
                  <a:pt x="6271418" y="3958021"/>
                  <a:pt x="6398628" y="3839054"/>
                </a:cubicBezTo>
                <a:cubicBezTo>
                  <a:pt x="6382187" y="3886827"/>
                  <a:pt x="6365280" y="3935067"/>
                  <a:pt x="6348024" y="3983772"/>
                </a:cubicBezTo>
                <a:cubicBezTo>
                  <a:pt x="6311528" y="4076405"/>
                  <a:pt x="6275615" y="4170320"/>
                  <a:pt x="6240286" y="4265168"/>
                </a:cubicBezTo>
                <a:close/>
                <a:moveTo>
                  <a:pt x="5825892" y="4655509"/>
                </a:moveTo>
                <a:cubicBezTo>
                  <a:pt x="5784965" y="4693961"/>
                  <a:pt x="5744505" y="4731946"/>
                  <a:pt x="5704395" y="4769466"/>
                </a:cubicBezTo>
                <a:cubicBezTo>
                  <a:pt x="5755349" y="4625447"/>
                  <a:pt x="5808052" y="4481545"/>
                  <a:pt x="5862387" y="4339041"/>
                </a:cubicBezTo>
                <a:cubicBezTo>
                  <a:pt x="5909727" y="4295113"/>
                  <a:pt x="5957532" y="4250603"/>
                  <a:pt x="6005805" y="4205742"/>
                </a:cubicBezTo>
                <a:cubicBezTo>
                  <a:pt x="5949254" y="4351625"/>
                  <a:pt x="5889205" y="4501703"/>
                  <a:pt x="5825892" y="4655509"/>
                </a:cubicBezTo>
                <a:close/>
                <a:moveTo>
                  <a:pt x="6406906" y="3814935"/>
                </a:moveTo>
                <a:cubicBezTo>
                  <a:pt x="6280396" y="3933319"/>
                  <a:pt x="6156917" y="4048557"/>
                  <a:pt x="6036470" y="4160765"/>
                </a:cubicBezTo>
                <a:cubicBezTo>
                  <a:pt x="6093604" y="4012552"/>
                  <a:pt x="6146656" y="3869582"/>
                  <a:pt x="6195745" y="3732205"/>
                </a:cubicBezTo>
                <a:cubicBezTo>
                  <a:pt x="6307447" y="3629086"/>
                  <a:pt x="6421481" y="3523519"/>
                  <a:pt x="6537964" y="3415388"/>
                </a:cubicBezTo>
                <a:cubicBezTo>
                  <a:pt x="6498087" y="3543443"/>
                  <a:pt x="6454362" y="3676858"/>
                  <a:pt x="6407023" y="3814935"/>
                </a:cubicBezTo>
                <a:close/>
                <a:moveTo>
                  <a:pt x="6555105" y="3399425"/>
                </a:moveTo>
                <a:cubicBezTo>
                  <a:pt x="6578308" y="3377869"/>
                  <a:pt x="6601511" y="3356313"/>
                  <a:pt x="6624948" y="3334640"/>
                </a:cubicBezTo>
                <a:cubicBezTo>
                  <a:pt x="6560352" y="3473648"/>
                  <a:pt x="6497271" y="3618249"/>
                  <a:pt x="6435590" y="3767161"/>
                </a:cubicBezTo>
                <a:cubicBezTo>
                  <a:pt x="6478615" y="3640388"/>
                  <a:pt x="6518492" y="3517693"/>
                  <a:pt x="6555105" y="3399425"/>
                </a:cubicBezTo>
                <a:close/>
                <a:moveTo>
                  <a:pt x="6015949" y="4179875"/>
                </a:moveTo>
                <a:cubicBezTo>
                  <a:pt x="5967676" y="4224851"/>
                  <a:pt x="5919871" y="4269246"/>
                  <a:pt x="5872531" y="4313290"/>
                </a:cubicBezTo>
                <a:cubicBezTo>
                  <a:pt x="5930715" y="4161581"/>
                  <a:pt x="5990647" y="4011504"/>
                  <a:pt x="6052328" y="3864456"/>
                </a:cubicBezTo>
                <a:cubicBezTo>
                  <a:pt x="6093254" y="3826820"/>
                  <a:pt x="6134414" y="3788718"/>
                  <a:pt x="6176040" y="3750382"/>
                </a:cubicBezTo>
                <a:cubicBezTo>
                  <a:pt x="6126485" y="3888692"/>
                  <a:pt x="6073082" y="4032128"/>
                  <a:pt x="6015949" y="4179875"/>
                </a:cubicBezTo>
                <a:close/>
                <a:moveTo>
                  <a:pt x="5842099" y="4358034"/>
                </a:moveTo>
                <a:cubicBezTo>
                  <a:pt x="5790212" y="4494595"/>
                  <a:pt x="5737742" y="4637798"/>
                  <a:pt x="5684806" y="4787992"/>
                </a:cubicBezTo>
                <a:cubicBezTo>
                  <a:pt x="5580683" y="4885519"/>
                  <a:pt x="5479242" y="4980483"/>
                  <a:pt x="5380482" y="5072650"/>
                </a:cubicBezTo>
                <a:cubicBezTo>
                  <a:pt x="5444028" y="4931311"/>
                  <a:pt x="5516087" y="4767718"/>
                  <a:pt x="5591993" y="4589908"/>
                </a:cubicBezTo>
                <a:cubicBezTo>
                  <a:pt x="5673846" y="4514287"/>
                  <a:pt x="5757098" y="4437034"/>
                  <a:pt x="5842099" y="4358150"/>
                </a:cubicBezTo>
                <a:close/>
                <a:moveTo>
                  <a:pt x="5676528" y="4811762"/>
                </a:moveTo>
                <a:cubicBezTo>
                  <a:pt x="5629305" y="4946110"/>
                  <a:pt x="5581732" y="5085817"/>
                  <a:pt x="5533926" y="5231234"/>
                </a:cubicBezTo>
                <a:cubicBezTo>
                  <a:pt x="5394823" y="5363134"/>
                  <a:pt x="5260851" y="5489675"/>
                  <a:pt x="5132125" y="5610972"/>
                </a:cubicBezTo>
                <a:cubicBezTo>
                  <a:pt x="5198120" y="5471381"/>
                  <a:pt x="5263066" y="5331441"/>
                  <a:pt x="5326613" y="5191850"/>
                </a:cubicBezTo>
                <a:cubicBezTo>
                  <a:pt x="5340022" y="5162487"/>
                  <a:pt x="5353897" y="5131842"/>
                  <a:pt x="5368239" y="5100032"/>
                </a:cubicBezTo>
                <a:cubicBezTo>
                  <a:pt x="5468281" y="5006700"/>
                  <a:pt x="5571005" y="4910688"/>
                  <a:pt x="5676644" y="4811762"/>
                </a:cubicBezTo>
                <a:close/>
                <a:moveTo>
                  <a:pt x="5696233" y="4793352"/>
                </a:moveTo>
                <a:cubicBezTo>
                  <a:pt x="5735644" y="4756415"/>
                  <a:pt x="5775287" y="4719246"/>
                  <a:pt x="5815398" y="4681493"/>
                </a:cubicBezTo>
                <a:cubicBezTo>
                  <a:pt x="5751734" y="4835765"/>
                  <a:pt x="5684690" y="4993650"/>
                  <a:pt x="5614613" y="5154680"/>
                </a:cubicBezTo>
                <a:cubicBezTo>
                  <a:pt x="5593975" y="5174255"/>
                  <a:pt x="5573337" y="5193831"/>
                  <a:pt x="5552932" y="5213173"/>
                </a:cubicBezTo>
                <a:cubicBezTo>
                  <a:pt x="5598989" y="5073815"/>
                  <a:pt x="5646795" y="4933525"/>
                  <a:pt x="5696233" y="4793235"/>
                </a:cubicBezTo>
                <a:close/>
                <a:moveTo>
                  <a:pt x="5602720" y="5181946"/>
                </a:moveTo>
                <a:cubicBezTo>
                  <a:pt x="5580916" y="5232049"/>
                  <a:pt x="5558762" y="5282386"/>
                  <a:pt x="5536375" y="5333072"/>
                </a:cubicBezTo>
                <a:cubicBezTo>
                  <a:pt x="5509674" y="5393429"/>
                  <a:pt x="5482623" y="5453787"/>
                  <a:pt x="5455572" y="5513795"/>
                </a:cubicBezTo>
                <a:cubicBezTo>
                  <a:pt x="5484605" y="5422093"/>
                  <a:pt x="5514571" y="5329460"/>
                  <a:pt x="5545237" y="5236477"/>
                </a:cubicBezTo>
                <a:cubicBezTo>
                  <a:pt x="5564242" y="5218417"/>
                  <a:pt x="5583481" y="5200240"/>
                  <a:pt x="5602720" y="5181946"/>
                </a:cubicBezTo>
                <a:close/>
                <a:moveTo>
                  <a:pt x="6044049" y="4819336"/>
                </a:moveTo>
                <a:cubicBezTo>
                  <a:pt x="6007787" y="4926651"/>
                  <a:pt x="5972341" y="5034432"/>
                  <a:pt x="5937827" y="5141980"/>
                </a:cubicBezTo>
                <a:cubicBezTo>
                  <a:pt x="5923485" y="5155845"/>
                  <a:pt x="5909260" y="5169595"/>
                  <a:pt x="5894919" y="5183344"/>
                </a:cubicBezTo>
                <a:cubicBezTo>
                  <a:pt x="5946455" y="5060182"/>
                  <a:pt x="5996127" y="4938769"/>
                  <a:pt x="6044049" y="4819336"/>
                </a:cubicBezTo>
                <a:close/>
                <a:moveTo>
                  <a:pt x="6091272" y="4716915"/>
                </a:moveTo>
                <a:cubicBezTo>
                  <a:pt x="6214751" y="4599114"/>
                  <a:pt x="6341844" y="4477467"/>
                  <a:pt x="6472902" y="4351975"/>
                </a:cubicBezTo>
                <a:cubicBezTo>
                  <a:pt x="6422997" y="4491682"/>
                  <a:pt x="6370644" y="4633370"/>
                  <a:pt x="6316659" y="4775641"/>
                </a:cubicBezTo>
                <a:cubicBezTo>
                  <a:pt x="6192713" y="4895656"/>
                  <a:pt x="6072383" y="5012060"/>
                  <a:pt x="5955550" y="5124851"/>
                </a:cubicBezTo>
                <a:cubicBezTo>
                  <a:pt x="5999508" y="4988639"/>
                  <a:pt x="6044749" y="4852428"/>
                  <a:pt x="6091272" y="4716915"/>
                </a:cubicBezTo>
                <a:close/>
                <a:moveTo>
                  <a:pt x="6492840" y="4332866"/>
                </a:moveTo>
                <a:cubicBezTo>
                  <a:pt x="6530852" y="4296395"/>
                  <a:pt x="6569213" y="4259691"/>
                  <a:pt x="6607924" y="4222638"/>
                </a:cubicBezTo>
                <a:cubicBezTo>
                  <a:pt x="6559535" y="4356752"/>
                  <a:pt x="6512079" y="4493197"/>
                  <a:pt x="6465906" y="4631273"/>
                </a:cubicBezTo>
                <a:cubicBezTo>
                  <a:pt x="6422648" y="4673220"/>
                  <a:pt x="6379739" y="4714818"/>
                  <a:pt x="6337297" y="4755949"/>
                </a:cubicBezTo>
                <a:cubicBezTo>
                  <a:pt x="6391749" y="4612164"/>
                  <a:pt x="6443752" y="4470942"/>
                  <a:pt x="6492957" y="4332982"/>
                </a:cubicBezTo>
                <a:close/>
                <a:moveTo>
                  <a:pt x="6736300" y="4368754"/>
                </a:moveTo>
                <a:cubicBezTo>
                  <a:pt x="6781657" y="4235455"/>
                  <a:pt x="6825033" y="4103787"/>
                  <a:pt x="6866075" y="3974683"/>
                </a:cubicBezTo>
                <a:cubicBezTo>
                  <a:pt x="6955157" y="3889041"/>
                  <a:pt x="7045988" y="3801651"/>
                  <a:pt x="7138451" y="3712747"/>
                </a:cubicBezTo>
                <a:cubicBezTo>
                  <a:pt x="7088430" y="3841035"/>
                  <a:pt x="7037127" y="3979228"/>
                  <a:pt x="6984541" y="4127674"/>
                </a:cubicBezTo>
                <a:cubicBezTo>
                  <a:pt x="6900355" y="4209471"/>
                  <a:pt x="6817687" y="4289870"/>
                  <a:pt x="6736417" y="4368754"/>
                </a:cubicBezTo>
                <a:close/>
                <a:moveTo>
                  <a:pt x="6975679" y="4152493"/>
                </a:moveTo>
                <a:cubicBezTo>
                  <a:pt x="6931837" y="4277053"/>
                  <a:pt x="6887063" y="4408836"/>
                  <a:pt x="6841706" y="4547845"/>
                </a:cubicBezTo>
                <a:cubicBezTo>
                  <a:pt x="6754839" y="4633021"/>
                  <a:pt x="6669138" y="4716915"/>
                  <a:pt x="6584954" y="4799295"/>
                </a:cubicBezTo>
                <a:cubicBezTo>
                  <a:pt x="6634392" y="4663083"/>
                  <a:pt x="6682198" y="4527337"/>
                  <a:pt x="6728022" y="4393223"/>
                </a:cubicBezTo>
                <a:cubicBezTo>
                  <a:pt x="6809174" y="4314455"/>
                  <a:pt x="6891727" y="4234173"/>
                  <a:pt x="6975796" y="4152493"/>
                </a:cubicBezTo>
                <a:close/>
                <a:moveTo>
                  <a:pt x="6720559" y="4384018"/>
                </a:moveTo>
                <a:cubicBezTo>
                  <a:pt x="6640689" y="4461620"/>
                  <a:pt x="6562217" y="4537707"/>
                  <a:pt x="6485028" y="4612513"/>
                </a:cubicBezTo>
                <a:cubicBezTo>
                  <a:pt x="6533417" y="4468844"/>
                  <a:pt x="6581223" y="4332399"/>
                  <a:pt x="6628213" y="4203062"/>
                </a:cubicBezTo>
                <a:cubicBezTo>
                  <a:pt x="6701320" y="4132917"/>
                  <a:pt x="6775711" y="4061491"/>
                  <a:pt x="6851151" y="3989015"/>
                </a:cubicBezTo>
                <a:cubicBezTo>
                  <a:pt x="6810574" y="4116488"/>
                  <a:pt x="6767082" y="4248389"/>
                  <a:pt x="6720676" y="4384018"/>
                </a:cubicBezTo>
                <a:close/>
                <a:moveTo>
                  <a:pt x="6457628" y="4655509"/>
                </a:moveTo>
                <a:cubicBezTo>
                  <a:pt x="6414369" y="4785079"/>
                  <a:pt x="6372160" y="4916047"/>
                  <a:pt x="6330884" y="5047482"/>
                </a:cubicBezTo>
                <a:cubicBezTo>
                  <a:pt x="6272351" y="5104576"/>
                  <a:pt x="6214401" y="5161089"/>
                  <a:pt x="6157267" y="5216902"/>
                </a:cubicBezTo>
                <a:cubicBezTo>
                  <a:pt x="6216150" y="5069970"/>
                  <a:pt x="6272817" y="4924786"/>
                  <a:pt x="6327153" y="4781933"/>
                </a:cubicBezTo>
                <a:cubicBezTo>
                  <a:pt x="6370178" y="4740219"/>
                  <a:pt x="6413669" y="4698155"/>
                  <a:pt x="6457628" y="4655509"/>
                </a:cubicBezTo>
                <a:close/>
                <a:moveTo>
                  <a:pt x="6476749" y="4636983"/>
                </a:moveTo>
                <a:cubicBezTo>
                  <a:pt x="6553822" y="4562177"/>
                  <a:pt x="6632293" y="4486089"/>
                  <a:pt x="6712164" y="4408604"/>
                </a:cubicBezTo>
                <a:cubicBezTo>
                  <a:pt x="6666690" y="4541087"/>
                  <a:pt x="6618418" y="4677065"/>
                  <a:pt x="6567581" y="4816190"/>
                </a:cubicBezTo>
                <a:cubicBezTo>
                  <a:pt x="6493656" y="4888432"/>
                  <a:pt x="6420898" y="4959626"/>
                  <a:pt x="6348957" y="5029771"/>
                </a:cubicBezTo>
                <a:cubicBezTo>
                  <a:pt x="6391982" y="4893326"/>
                  <a:pt x="6434540" y="4762358"/>
                  <a:pt x="6476633" y="4636983"/>
                </a:cubicBezTo>
                <a:close/>
                <a:moveTo>
                  <a:pt x="6558369" y="4841591"/>
                </a:moveTo>
                <a:cubicBezTo>
                  <a:pt x="6507415" y="4980716"/>
                  <a:pt x="6453780" y="5122987"/>
                  <a:pt x="6397812" y="5267938"/>
                </a:cubicBezTo>
                <a:cubicBezTo>
                  <a:pt x="6338929" y="5326197"/>
                  <a:pt x="6280862" y="5383642"/>
                  <a:pt x="6223496" y="5440387"/>
                </a:cubicBezTo>
                <a:cubicBezTo>
                  <a:pt x="6263140" y="5306738"/>
                  <a:pt x="6302550" y="5177751"/>
                  <a:pt x="6341611" y="5053424"/>
                </a:cubicBezTo>
                <a:cubicBezTo>
                  <a:pt x="6412853" y="4983862"/>
                  <a:pt x="6485028" y="4913251"/>
                  <a:pt x="6558369" y="4841708"/>
                </a:cubicBezTo>
                <a:close/>
                <a:moveTo>
                  <a:pt x="6575626" y="4824696"/>
                </a:moveTo>
                <a:cubicBezTo>
                  <a:pt x="6660277" y="4741850"/>
                  <a:pt x="6746444" y="4657490"/>
                  <a:pt x="6833778" y="4571964"/>
                </a:cubicBezTo>
                <a:cubicBezTo>
                  <a:pt x="6793900" y="4694310"/>
                  <a:pt x="6753557" y="4822249"/>
                  <a:pt x="6712747" y="4955897"/>
                </a:cubicBezTo>
                <a:cubicBezTo>
                  <a:pt x="6612122" y="5055638"/>
                  <a:pt x="6513478" y="5153398"/>
                  <a:pt x="6417051" y="5248828"/>
                </a:cubicBezTo>
                <a:cubicBezTo>
                  <a:pt x="6471153" y="5107839"/>
                  <a:pt x="6524205" y="4966035"/>
                  <a:pt x="6575626" y="4824696"/>
                </a:cubicBezTo>
                <a:close/>
                <a:moveTo>
                  <a:pt x="6850917" y="4555185"/>
                </a:moveTo>
                <a:cubicBezTo>
                  <a:pt x="6883682" y="4523142"/>
                  <a:pt x="6916563" y="4490867"/>
                  <a:pt x="6949677" y="4458357"/>
                </a:cubicBezTo>
                <a:cubicBezTo>
                  <a:pt x="6907118" y="4587811"/>
                  <a:pt x="6862344" y="4719945"/>
                  <a:pt x="6815588" y="4853942"/>
                </a:cubicBezTo>
                <a:cubicBezTo>
                  <a:pt x="6786788" y="4882490"/>
                  <a:pt x="6758104" y="4910921"/>
                  <a:pt x="6729654" y="4939118"/>
                </a:cubicBezTo>
                <a:cubicBezTo>
                  <a:pt x="6769298" y="4809781"/>
                  <a:pt x="6809641" y="4681493"/>
                  <a:pt x="6850917" y="4555069"/>
                </a:cubicBezTo>
                <a:close/>
                <a:moveTo>
                  <a:pt x="6806726" y="4879227"/>
                </a:moveTo>
                <a:cubicBezTo>
                  <a:pt x="6759503" y="5013924"/>
                  <a:pt x="6710298" y="5150602"/>
                  <a:pt x="6659344" y="5288678"/>
                </a:cubicBezTo>
                <a:cubicBezTo>
                  <a:pt x="6643487" y="5304641"/>
                  <a:pt x="6627396" y="5320721"/>
                  <a:pt x="6611655" y="5336568"/>
                </a:cubicBezTo>
                <a:cubicBezTo>
                  <a:pt x="6647801" y="5211425"/>
                  <a:pt x="6684763" y="5086633"/>
                  <a:pt x="6722541" y="4962772"/>
                </a:cubicBezTo>
                <a:cubicBezTo>
                  <a:pt x="6750525" y="4935040"/>
                  <a:pt x="6778509" y="4907192"/>
                  <a:pt x="6806843" y="4879227"/>
                </a:cubicBezTo>
                <a:close/>
                <a:moveTo>
                  <a:pt x="6649550" y="5315012"/>
                </a:moveTo>
                <a:cubicBezTo>
                  <a:pt x="6608740" y="5425123"/>
                  <a:pt x="6566765" y="5536166"/>
                  <a:pt x="6523739" y="5647559"/>
                </a:cubicBezTo>
                <a:cubicBezTo>
                  <a:pt x="6550324" y="5551663"/>
                  <a:pt x="6577375" y="5455651"/>
                  <a:pt x="6604893" y="5359872"/>
                </a:cubicBezTo>
                <a:cubicBezTo>
                  <a:pt x="6619700" y="5344957"/>
                  <a:pt x="6634625" y="5330042"/>
                  <a:pt x="6649550" y="5315012"/>
                </a:cubicBezTo>
                <a:close/>
                <a:moveTo>
                  <a:pt x="6669839" y="5294621"/>
                </a:moveTo>
                <a:cubicBezTo>
                  <a:pt x="6794950" y="5168896"/>
                  <a:pt x="6923909" y="5039442"/>
                  <a:pt x="7056832" y="4905910"/>
                </a:cubicBezTo>
                <a:cubicBezTo>
                  <a:pt x="7013807" y="5034665"/>
                  <a:pt x="6968799" y="5165633"/>
                  <a:pt x="6921810" y="5298466"/>
                </a:cubicBezTo>
                <a:cubicBezTo>
                  <a:pt x="6779442" y="5443300"/>
                  <a:pt x="6641621" y="5583473"/>
                  <a:pt x="6508698" y="5718869"/>
                </a:cubicBezTo>
                <a:cubicBezTo>
                  <a:pt x="6564549" y="5575433"/>
                  <a:pt x="6618301" y="5433862"/>
                  <a:pt x="6669839" y="5294737"/>
                </a:cubicBezTo>
                <a:close/>
                <a:moveTo>
                  <a:pt x="6679516" y="5268287"/>
                </a:moveTo>
                <a:cubicBezTo>
                  <a:pt x="6730820" y="5129512"/>
                  <a:pt x="6779792" y="4993067"/>
                  <a:pt x="6826548" y="4859419"/>
                </a:cubicBezTo>
                <a:cubicBezTo>
                  <a:pt x="6944314" y="4742550"/>
                  <a:pt x="7064877" y="4622883"/>
                  <a:pt x="7188356" y="4500188"/>
                </a:cubicBezTo>
                <a:cubicBezTo>
                  <a:pt x="7149412" y="4624398"/>
                  <a:pt x="7108252" y="4751405"/>
                  <a:pt x="7065110" y="4880859"/>
                </a:cubicBezTo>
                <a:cubicBezTo>
                  <a:pt x="6933003" y="5013574"/>
                  <a:pt x="6804511" y="5142679"/>
                  <a:pt x="6679516" y="5268287"/>
                </a:cubicBezTo>
                <a:close/>
                <a:moveTo>
                  <a:pt x="6835409" y="4834367"/>
                </a:moveTo>
                <a:cubicBezTo>
                  <a:pt x="6882399" y="4699670"/>
                  <a:pt x="6926940" y="4567886"/>
                  <a:pt x="6969033" y="4439365"/>
                </a:cubicBezTo>
                <a:cubicBezTo>
                  <a:pt x="7079802" y="4330768"/>
                  <a:pt x="7192554" y="4219958"/>
                  <a:pt x="7307404" y="4107050"/>
                </a:cubicBezTo>
                <a:cubicBezTo>
                  <a:pt x="7272541" y="4226716"/>
                  <a:pt x="7235346" y="4350110"/>
                  <a:pt x="7195819" y="4476418"/>
                </a:cubicBezTo>
                <a:cubicBezTo>
                  <a:pt x="7072922" y="4598647"/>
                  <a:pt x="6952708" y="4717964"/>
                  <a:pt x="6835293" y="4834367"/>
                </a:cubicBezTo>
                <a:close/>
                <a:moveTo>
                  <a:pt x="6976961" y="4415362"/>
                </a:moveTo>
                <a:cubicBezTo>
                  <a:pt x="7019637" y="4284743"/>
                  <a:pt x="7059631" y="4157736"/>
                  <a:pt x="7096942" y="4034691"/>
                </a:cubicBezTo>
                <a:cubicBezTo>
                  <a:pt x="7200249" y="3934251"/>
                  <a:pt x="7305655" y="3831597"/>
                  <a:pt x="7413276" y="3726729"/>
                </a:cubicBezTo>
                <a:cubicBezTo>
                  <a:pt x="7382844" y="3841618"/>
                  <a:pt x="7349730" y="3960934"/>
                  <a:pt x="7314051" y="4084328"/>
                </a:cubicBezTo>
                <a:cubicBezTo>
                  <a:pt x="7199666" y="4196887"/>
                  <a:pt x="7087265" y="4307115"/>
                  <a:pt x="6976961" y="4415362"/>
                </a:cubicBezTo>
                <a:close/>
                <a:moveTo>
                  <a:pt x="6957373" y="4434587"/>
                </a:moveTo>
                <a:cubicBezTo>
                  <a:pt x="6924258" y="4466980"/>
                  <a:pt x="6891378" y="4499373"/>
                  <a:pt x="6858613" y="4531416"/>
                </a:cubicBezTo>
                <a:cubicBezTo>
                  <a:pt x="6902571" y="4397068"/>
                  <a:pt x="6947578" y="4264818"/>
                  <a:pt x="6993285" y="4135481"/>
                </a:cubicBezTo>
                <a:cubicBezTo>
                  <a:pt x="7021386" y="4108215"/>
                  <a:pt x="7049603" y="4080716"/>
                  <a:pt x="7077937" y="4053101"/>
                </a:cubicBezTo>
                <a:cubicBezTo>
                  <a:pt x="7040158" y="4177079"/>
                  <a:pt x="6999932" y="4304435"/>
                  <a:pt x="6957373" y="4434471"/>
                </a:cubicBezTo>
                <a:close/>
                <a:moveTo>
                  <a:pt x="7002147" y="4110545"/>
                </a:moveTo>
                <a:cubicBezTo>
                  <a:pt x="7052868" y="3967925"/>
                  <a:pt x="7104638" y="3828800"/>
                  <a:pt x="7157341" y="3694570"/>
                </a:cubicBezTo>
                <a:cubicBezTo>
                  <a:pt x="7169001" y="3683384"/>
                  <a:pt x="7180544" y="3672198"/>
                  <a:pt x="7192204" y="3661012"/>
                </a:cubicBezTo>
                <a:cubicBezTo>
                  <a:pt x="7159323" y="3779979"/>
                  <a:pt x="7123410" y="3903257"/>
                  <a:pt x="7085049" y="4030030"/>
                </a:cubicBezTo>
                <a:cubicBezTo>
                  <a:pt x="7057298" y="4057063"/>
                  <a:pt x="7029664" y="4083863"/>
                  <a:pt x="7002147" y="4110662"/>
                </a:cubicBezTo>
                <a:close/>
                <a:moveTo>
                  <a:pt x="7167601" y="3668469"/>
                </a:moveTo>
                <a:cubicBezTo>
                  <a:pt x="7177396" y="3643767"/>
                  <a:pt x="7187190" y="3619065"/>
                  <a:pt x="7196984" y="3594712"/>
                </a:cubicBezTo>
                <a:cubicBezTo>
                  <a:pt x="7209927" y="3562669"/>
                  <a:pt x="7222753" y="3531325"/>
                  <a:pt x="7235462" y="3500680"/>
                </a:cubicBezTo>
                <a:cubicBezTo>
                  <a:pt x="7223569" y="3546123"/>
                  <a:pt x="7211093" y="3592149"/>
                  <a:pt x="7198267" y="3638990"/>
                </a:cubicBezTo>
                <a:cubicBezTo>
                  <a:pt x="7188006" y="3648777"/>
                  <a:pt x="7177862" y="3658681"/>
                  <a:pt x="7167601" y="3668469"/>
                </a:cubicBezTo>
                <a:close/>
                <a:moveTo>
                  <a:pt x="6858380" y="3966061"/>
                </a:moveTo>
                <a:cubicBezTo>
                  <a:pt x="6783523" y="4037954"/>
                  <a:pt x="6709832" y="4108798"/>
                  <a:pt x="6637074" y="4178593"/>
                </a:cubicBezTo>
                <a:cubicBezTo>
                  <a:pt x="6692808" y="4026069"/>
                  <a:pt x="6747377" y="3883448"/>
                  <a:pt x="6800663" y="3750499"/>
                </a:cubicBezTo>
                <a:cubicBezTo>
                  <a:pt x="6857564" y="3696434"/>
                  <a:pt x="6915164" y="3641670"/>
                  <a:pt x="6973230" y="3586439"/>
                </a:cubicBezTo>
                <a:cubicBezTo>
                  <a:pt x="6938250" y="3708086"/>
                  <a:pt x="6899889" y="3834743"/>
                  <a:pt x="6858380" y="3966177"/>
                </a:cubicBezTo>
                <a:close/>
                <a:moveTo>
                  <a:pt x="6917379" y="3438925"/>
                </a:moveTo>
                <a:cubicBezTo>
                  <a:pt x="6874120" y="3538200"/>
                  <a:pt x="6831445" y="3640504"/>
                  <a:pt x="6789469" y="3745139"/>
                </a:cubicBezTo>
                <a:cubicBezTo>
                  <a:pt x="6742130" y="3790116"/>
                  <a:pt x="6695257" y="3834626"/>
                  <a:pt x="6648734" y="3878788"/>
                </a:cubicBezTo>
                <a:cubicBezTo>
                  <a:pt x="6692925" y="3744324"/>
                  <a:pt x="6733852" y="3614287"/>
                  <a:pt x="6771047" y="3489844"/>
                </a:cubicBezTo>
                <a:cubicBezTo>
                  <a:pt x="6841239" y="3423777"/>
                  <a:pt x="6912482" y="3356778"/>
                  <a:pt x="6984424" y="3288964"/>
                </a:cubicBezTo>
                <a:cubicBezTo>
                  <a:pt x="6962153" y="3337553"/>
                  <a:pt x="6939766" y="3387540"/>
                  <a:pt x="6917379" y="3439042"/>
                </a:cubicBezTo>
                <a:close/>
                <a:moveTo>
                  <a:pt x="6629495" y="3896965"/>
                </a:moveTo>
                <a:cubicBezTo>
                  <a:pt x="6506016" y="4014067"/>
                  <a:pt x="6385569" y="4128140"/>
                  <a:pt x="6267920" y="4239300"/>
                </a:cubicBezTo>
                <a:cubicBezTo>
                  <a:pt x="6299519" y="4154007"/>
                  <a:pt x="6329834" y="4070113"/>
                  <a:pt x="6359101" y="3987850"/>
                </a:cubicBezTo>
                <a:cubicBezTo>
                  <a:pt x="6382887" y="3927609"/>
                  <a:pt x="6406906" y="3867951"/>
                  <a:pt x="6431159" y="3808876"/>
                </a:cubicBezTo>
                <a:cubicBezTo>
                  <a:pt x="6536216" y="3710416"/>
                  <a:pt x="6643487" y="3609860"/>
                  <a:pt x="6752857" y="3507089"/>
                </a:cubicBezTo>
                <a:cubicBezTo>
                  <a:pt x="6714846" y="3633397"/>
                  <a:pt x="6673569" y="3763783"/>
                  <a:pt x="6629612" y="3897081"/>
                </a:cubicBezTo>
                <a:close/>
                <a:moveTo>
                  <a:pt x="6442120" y="3782193"/>
                </a:moveTo>
                <a:cubicBezTo>
                  <a:pt x="6508814" y="3620580"/>
                  <a:pt x="6577375" y="3463744"/>
                  <a:pt x="6647568" y="3313783"/>
                </a:cubicBezTo>
                <a:cubicBezTo>
                  <a:pt x="6718927" y="3247483"/>
                  <a:pt x="6791218" y="3180251"/>
                  <a:pt x="6864327" y="3112087"/>
                </a:cubicBezTo>
                <a:cubicBezTo>
                  <a:pt x="6833194" y="3231054"/>
                  <a:pt x="6798098" y="3355497"/>
                  <a:pt x="6759620" y="3484368"/>
                </a:cubicBezTo>
                <a:cubicBezTo>
                  <a:pt x="6651765" y="3585740"/>
                  <a:pt x="6546009" y="3685015"/>
                  <a:pt x="6442120" y="3782193"/>
                </a:cubicBezTo>
                <a:close/>
                <a:moveTo>
                  <a:pt x="6638240" y="3306325"/>
                </a:moveTo>
                <a:cubicBezTo>
                  <a:pt x="6612821" y="3329979"/>
                  <a:pt x="6587519" y="3353516"/>
                  <a:pt x="6562217" y="3376936"/>
                </a:cubicBezTo>
                <a:cubicBezTo>
                  <a:pt x="6587403" y="3295140"/>
                  <a:pt x="6610955" y="3215440"/>
                  <a:pt x="6632876" y="3138187"/>
                </a:cubicBezTo>
                <a:cubicBezTo>
                  <a:pt x="6645935" y="3092045"/>
                  <a:pt x="6658994" y="3044622"/>
                  <a:pt x="6671821" y="2996499"/>
                </a:cubicBezTo>
                <a:cubicBezTo>
                  <a:pt x="6751574" y="2923325"/>
                  <a:pt x="6832262" y="2848985"/>
                  <a:pt x="6913881" y="2773713"/>
                </a:cubicBezTo>
                <a:cubicBezTo>
                  <a:pt x="6827481" y="2922626"/>
                  <a:pt x="6738049" y="3094259"/>
                  <a:pt x="6647568" y="3286167"/>
                </a:cubicBezTo>
                <a:cubicBezTo>
                  <a:pt x="6644419" y="3292809"/>
                  <a:pt x="6641388" y="3299684"/>
                  <a:pt x="6638240" y="3306325"/>
                </a:cubicBezTo>
                <a:close/>
                <a:moveTo>
                  <a:pt x="6621683" y="3134925"/>
                </a:moveTo>
                <a:cubicBezTo>
                  <a:pt x="6598130" y="3218120"/>
                  <a:pt x="6572478" y="3304228"/>
                  <a:pt x="6545194" y="3392783"/>
                </a:cubicBezTo>
                <a:cubicBezTo>
                  <a:pt x="6429294" y="3500331"/>
                  <a:pt x="6315726" y="3605432"/>
                  <a:pt x="6204607" y="3708086"/>
                </a:cubicBezTo>
                <a:cubicBezTo>
                  <a:pt x="6255444" y="3565000"/>
                  <a:pt x="6301734" y="3427972"/>
                  <a:pt x="6343476" y="3297470"/>
                </a:cubicBezTo>
                <a:cubicBezTo>
                  <a:pt x="6445968" y="3203904"/>
                  <a:pt x="6550091" y="3108475"/>
                  <a:pt x="6655963" y="3011181"/>
                </a:cubicBezTo>
                <a:cubicBezTo>
                  <a:pt x="6644653" y="3053128"/>
                  <a:pt x="6633343" y="3094609"/>
                  <a:pt x="6621799" y="3135041"/>
                </a:cubicBezTo>
                <a:close/>
                <a:moveTo>
                  <a:pt x="6184785" y="3726146"/>
                </a:moveTo>
                <a:cubicBezTo>
                  <a:pt x="6144092" y="3763666"/>
                  <a:pt x="6103748" y="3800952"/>
                  <a:pt x="6063638" y="3837772"/>
                </a:cubicBezTo>
                <a:cubicBezTo>
                  <a:pt x="6133481" y="3672314"/>
                  <a:pt x="6205423" y="3510818"/>
                  <a:pt x="6279463" y="3355613"/>
                </a:cubicBezTo>
                <a:cubicBezTo>
                  <a:pt x="6294621" y="3341864"/>
                  <a:pt x="6309663" y="3327998"/>
                  <a:pt x="6324937" y="3314132"/>
                </a:cubicBezTo>
                <a:cubicBezTo>
                  <a:pt x="6282495" y="3445683"/>
                  <a:pt x="6235739" y="3583177"/>
                  <a:pt x="6184785" y="3726146"/>
                </a:cubicBezTo>
                <a:close/>
                <a:moveTo>
                  <a:pt x="6293105" y="3327299"/>
                </a:moveTo>
                <a:cubicBezTo>
                  <a:pt x="6318525" y="3274399"/>
                  <a:pt x="6344176" y="3222431"/>
                  <a:pt x="6370061" y="3171046"/>
                </a:cubicBezTo>
                <a:cubicBezTo>
                  <a:pt x="6357818" y="3210663"/>
                  <a:pt x="6345226" y="3250862"/>
                  <a:pt x="6332166" y="3291644"/>
                </a:cubicBezTo>
                <a:cubicBezTo>
                  <a:pt x="6319107" y="3303529"/>
                  <a:pt x="6306165" y="3315414"/>
                  <a:pt x="6293105" y="3327299"/>
                </a:cubicBezTo>
                <a:close/>
                <a:moveTo>
                  <a:pt x="5968026" y="3623260"/>
                </a:moveTo>
                <a:cubicBezTo>
                  <a:pt x="5868567" y="3713446"/>
                  <a:pt x="5770857" y="3801884"/>
                  <a:pt x="5674895" y="3888459"/>
                </a:cubicBezTo>
                <a:cubicBezTo>
                  <a:pt x="5750452" y="3713679"/>
                  <a:pt x="5824609" y="3551949"/>
                  <a:pt x="5897134" y="3402571"/>
                </a:cubicBezTo>
                <a:cubicBezTo>
                  <a:pt x="5968726" y="3338368"/>
                  <a:pt x="6041251" y="3273117"/>
                  <a:pt x="6114592" y="3207051"/>
                </a:cubicBezTo>
                <a:cubicBezTo>
                  <a:pt x="6070634" y="3339184"/>
                  <a:pt x="6021779" y="3477959"/>
                  <a:pt x="5968143" y="3623260"/>
                </a:cubicBezTo>
                <a:close/>
                <a:moveTo>
                  <a:pt x="5889205" y="3393948"/>
                </a:moveTo>
                <a:cubicBezTo>
                  <a:pt x="5848512" y="3430536"/>
                  <a:pt x="5807935" y="3466773"/>
                  <a:pt x="5767825" y="3502778"/>
                </a:cubicBezTo>
                <a:cubicBezTo>
                  <a:pt x="5822044" y="3360274"/>
                  <a:pt x="5873697" y="3218120"/>
                  <a:pt x="5921270" y="3078879"/>
                </a:cubicBezTo>
                <a:cubicBezTo>
                  <a:pt x="6004755" y="3004655"/>
                  <a:pt x="6089290" y="2929151"/>
                  <a:pt x="6175107" y="2852481"/>
                </a:cubicBezTo>
                <a:cubicBezTo>
                  <a:pt x="6083460" y="3010948"/>
                  <a:pt x="5987965" y="3190971"/>
                  <a:pt x="5889205" y="3393948"/>
                </a:cubicBezTo>
                <a:close/>
                <a:moveTo>
                  <a:pt x="5749402" y="3519207"/>
                </a:moveTo>
                <a:cubicBezTo>
                  <a:pt x="5615663" y="3638873"/>
                  <a:pt x="5485188" y="3755160"/>
                  <a:pt x="5357978" y="3867835"/>
                </a:cubicBezTo>
                <a:cubicBezTo>
                  <a:pt x="5423507" y="3714611"/>
                  <a:pt x="5486704" y="3561737"/>
                  <a:pt x="5546053" y="3411193"/>
                </a:cubicBezTo>
                <a:cubicBezTo>
                  <a:pt x="5662886" y="3308073"/>
                  <a:pt x="5782400" y="3202390"/>
                  <a:pt x="5904246" y="3093910"/>
                </a:cubicBezTo>
                <a:cubicBezTo>
                  <a:pt x="5857956" y="3228374"/>
                  <a:pt x="5806303" y="3370411"/>
                  <a:pt x="5749402" y="3519207"/>
                </a:cubicBezTo>
                <a:close/>
                <a:moveTo>
                  <a:pt x="5555381" y="3387423"/>
                </a:moveTo>
                <a:cubicBezTo>
                  <a:pt x="5576485" y="3333591"/>
                  <a:pt x="5597123" y="3280108"/>
                  <a:pt x="5617179" y="3226975"/>
                </a:cubicBezTo>
                <a:cubicBezTo>
                  <a:pt x="5683524" y="3100435"/>
                  <a:pt x="5749986" y="2980536"/>
                  <a:pt x="5816447" y="2867512"/>
                </a:cubicBezTo>
                <a:cubicBezTo>
                  <a:pt x="5889555" y="2803309"/>
                  <a:pt x="5963479" y="2738058"/>
                  <a:pt x="6038336" y="2671991"/>
                </a:cubicBezTo>
                <a:cubicBezTo>
                  <a:pt x="6025160" y="2717667"/>
                  <a:pt x="6011168" y="2764508"/>
                  <a:pt x="5996360" y="2812514"/>
                </a:cubicBezTo>
                <a:cubicBezTo>
                  <a:pt x="5970825" y="2895243"/>
                  <a:pt x="5942491" y="2981701"/>
                  <a:pt x="5911825" y="3071421"/>
                </a:cubicBezTo>
                <a:cubicBezTo>
                  <a:pt x="5790562" y="3179319"/>
                  <a:pt x="5671631" y="3284653"/>
                  <a:pt x="5555381" y="3387307"/>
                </a:cubicBezTo>
                <a:close/>
                <a:moveTo>
                  <a:pt x="5648777" y="3142731"/>
                </a:moveTo>
                <a:cubicBezTo>
                  <a:pt x="5672097" y="3079694"/>
                  <a:pt x="5694601" y="3017240"/>
                  <a:pt x="5716171" y="2955601"/>
                </a:cubicBezTo>
                <a:cubicBezTo>
                  <a:pt x="5740191" y="2934511"/>
                  <a:pt x="5764327" y="2913420"/>
                  <a:pt x="5788463" y="2892097"/>
                </a:cubicBezTo>
                <a:cubicBezTo>
                  <a:pt x="5741940" y="2972263"/>
                  <a:pt x="5695300" y="3055924"/>
                  <a:pt x="5648777" y="3142731"/>
                </a:cubicBezTo>
                <a:close/>
                <a:moveTo>
                  <a:pt x="5610066" y="3215556"/>
                </a:moveTo>
                <a:cubicBezTo>
                  <a:pt x="5571821" y="3288265"/>
                  <a:pt x="5533693" y="3363187"/>
                  <a:pt x="5495565" y="3440090"/>
                </a:cubicBezTo>
                <a:cubicBezTo>
                  <a:pt x="5374185" y="3547056"/>
                  <a:pt x="5255487" y="3650991"/>
                  <a:pt x="5139704" y="3752131"/>
                </a:cubicBezTo>
                <a:cubicBezTo>
                  <a:pt x="5211762" y="3589119"/>
                  <a:pt x="5277758" y="3433682"/>
                  <a:pt x="5337923" y="3285585"/>
                </a:cubicBezTo>
                <a:cubicBezTo>
                  <a:pt x="5456038" y="3183164"/>
                  <a:pt x="5576602" y="3077830"/>
                  <a:pt x="5699848" y="2969933"/>
                </a:cubicBezTo>
                <a:cubicBezTo>
                  <a:pt x="5672330" y="3048234"/>
                  <a:pt x="5642364" y="3130147"/>
                  <a:pt x="5610066" y="3215556"/>
                </a:cubicBezTo>
                <a:close/>
                <a:moveTo>
                  <a:pt x="4836662" y="4015232"/>
                </a:moveTo>
                <a:cubicBezTo>
                  <a:pt x="4820805" y="4028982"/>
                  <a:pt x="4804830" y="4042731"/>
                  <a:pt x="4789089" y="4056364"/>
                </a:cubicBezTo>
                <a:cubicBezTo>
                  <a:pt x="4862314" y="3896965"/>
                  <a:pt x="4934139" y="3735817"/>
                  <a:pt x="5002699" y="3575137"/>
                </a:cubicBezTo>
                <a:cubicBezTo>
                  <a:pt x="5026836" y="3554396"/>
                  <a:pt x="5051088" y="3533539"/>
                  <a:pt x="5075458" y="3512566"/>
                </a:cubicBezTo>
                <a:cubicBezTo>
                  <a:pt x="4995354" y="3672198"/>
                  <a:pt x="4915600" y="3839986"/>
                  <a:pt x="4836662" y="4015232"/>
                </a:cubicBezTo>
                <a:close/>
                <a:moveTo>
                  <a:pt x="4767868" y="4074541"/>
                </a:moveTo>
                <a:cubicBezTo>
                  <a:pt x="4608477" y="4211918"/>
                  <a:pt x="4454915" y="4343119"/>
                  <a:pt x="4307300" y="4468029"/>
                </a:cubicBezTo>
                <a:cubicBezTo>
                  <a:pt x="4394167" y="4295812"/>
                  <a:pt x="4478818" y="4123363"/>
                  <a:pt x="4560205" y="3952312"/>
                </a:cubicBezTo>
                <a:cubicBezTo>
                  <a:pt x="4696743" y="3836840"/>
                  <a:pt x="4837711" y="3716708"/>
                  <a:pt x="4982994" y="3592032"/>
                </a:cubicBezTo>
                <a:cubicBezTo>
                  <a:pt x="4913851" y="3753179"/>
                  <a:pt x="4841676" y="3914792"/>
                  <a:pt x="4767985" y="4074541"/>
                </a:cubicBezTo>
                <a:close/>
                <a:moveTo>
                  <a:pt x="4572331" y="3926677"/>
                </a:moveTo>
                <a:cubicBezTo>
                  <a:pt x="4728108" y="3598091"/>
                  <a:pt x="4871175" y="3275331"/>
                  <a:pt x="4992439" y="2969816"/>
                </a:cubicBezTo>
                <a:cubicBezTo>
                  <a:pt x="5092364" y="2802610"/>
                  <a:pt x="5192757" y="2647056"/>
                  <a:pt x="5293032" y="2504319"/>
                </a:cubicBezTo>
                <a:cubicBezTo>
                  <a:pt x="5351215" y="2421474"/>
                  <a:pt x="5407067" y="2346202"/>
                  <a:pt x="5460702" y="2277339"/>
                </a:cubicBezTo>
                <a:cubicBezTo>
                  <a:pt x="5354480" y="2668729"/>
                  <a:pt x="5186460" y="3115932"/>
                  <a:pt x="4993372" y="3567679"/>
                </a:cubicBezTo>
                <a:cubicBezTo>
                  <a:pt x="4848788" y="3691890"/>
                  <a:pt x="4708402" y="3811555"/>
                  <a:pt x="4572447" y="3926677"/>
                </a:cubicBezTo>
                <a:close/>
                <a:moveTo>
                  <a:pt x="4550410" y="3945204"/>
                </a:moveTo>
                <a:cubicBezTo>
                  <a:pt x="4509367" y="3979927"/>
                  <a:pt x="4468557" y="4014300"/>
                  <a:pt x="4428331" y="4048208"/>
                </a:cubicBezTo>
                <a:cubicBezTo>
                  <a:pt x="4600198" y="3677325"/>
                  <a:pt x="4776263" y="3337786"/>
                  <a:pt x="4953844" y="3035067"/>
                </a:cubicBezTo>
                <a:cubicBezTo>
                  <a:pt x="4841792" y="3312151"/>
                  <a:pt x="4707236" y="3615686"/>
                  <a:pt x="4550410" y="3945204"/>
                </a:cubicBezTo>
                <a:close/>
                <a:moveTo>
                  <a:pt x="4395566" y="4091087"/>
                </a:moveTo>
                <a:cubicBezTo>
                  <a:pt x="4324441" y="4246058"/>
                  <a:pt x="4254014" y="4406390"/>
                  <a:pt x="4184521" y="4571731"/>
                </a:cubicBezTo>
                <a:cubicBezTo>
                  <a:pt x="4042969" y="4690815"/>
                  <a:pt x="3907014" y="4804072"/>
                  <a:pt x="3776890" y="4911037"/>
                </a:cubicBezTo>
                <a:cubicBezTo>
                  <a:pt x="3875066" y="4730431"/>
                  <a:pt x="3972893" y="4547379"/>
                  <a:pt x="4068505" y="4363743"/>
                </a:cubicBezTo>
                <a:cubicBezTo>
                  <a:pt x="4174493" y="4276121"/>
                  <a:pt x="4283397" y="4185351"/>
                  <a:pt x="4395566" y="4091203"/>
                </a:cubicBezTo>
                <a:close/>
                <a:moveTo>
                  <a:pt x="4416554" y="4073376"/>
                </a:moveTo>
                <a:cubicBezTo>
                  <a:pt x="4456664" y="4039701"/>
                  <a:pt x="4497124" y="4005561"/>
                  <a:pt x="4538051" y="3970955"/>
                </a:cubicBezTo>
                <a:cubicBezTo>
                  <a:pt x="4519395" y="4010105"/>
                  <a:pt x="4500389" y="4049489"/>
                  <a:pt x="4481150" y="4089455"/>
                </a:cubicBezTo>
                <a:cubicBezTo>
                  <a:pt x="4417137" y="4221822"/>
                  <a:pt x="4351142" y="4354771"/>
                  <a:pt x="4283981" y="4487721"/>
                </a:cubicBezTo>
                <a:cubicBezTo>
                  <a:pt x="4257162" y="4510442"/>
                  <a:pt x="4230578" y="4532814"/>
                  <a:pt x="4204110" y="4555069"/>
                </a:cubicBezTo>
                <a:cubicBezTo>
                  <a:pt x="4274070" y="4389378"/>
                  <a:pt x="4344845" y="4228697"/>
                  <a:pt x="4416554" y="4073376"/>
                </a:cubicBezTo>
                <a:close/>
                <a:moveTo>
                  <a:pt x="4270572" y="4514287"/>
                </a:moveTo>
                <a:cubicBezTo>
                  <a:pt x="4193499" y="4666462"/>
                  <a:pt x="4114911" y="4818404"/>
                  <a:pt x="4035623" y="4968948"/>
                </a:cubicBezTo>
                <a:cubicBezTo>
                  <a:pt x="4087860" y="4836115"/>
                  <a:pt x="4140796" y="4705845"/>
                  <a:pt x="4194199" y="4578723"/>
                </a:cubicBezTo>
                <a:cubicBezTo>
                  <a:pt x="4219501" y="4557399"/>
                  <a:pt x="4244920" y="4535960"/>
                  <a:pt x="4270572" y="4514287"/>
                </a:cubicBezTo>
                <a:close/>
                <a:moveTo>
                  <a:pt x="4293892" y="4494595"/>
                </a:moveTo>
                <a:cubicBezTo>
                  <a:pt x="4441973" y="4369453"/>
                  <a:pt x="4596117" y="4237785"/>
                  <a:pt x="4756092" y="4099942"/>
                </a:cubicBezTo>
                <a:cubicBezTo>
                  <a:pt x="4676687" y="4271693"/>
                  <a:pt x="4595651" y="4441113"/>
                  <a:pt x="4515314" y="4605289"/>
                </a:cubicBezTo>
                <a:cubicBezTo>
                  <a:pt x="4340998" y="4755600"/>
                  <a:pt x="4174610" y="4897637"/>
                  <a:pt x="4016268" y="5031286"/>
                </a:cubicBezTo>
                <a:cubicBezTo>
                  <a:pt x="4110014" y="4853942"/>
                  <a:pt x="4203061" y="4674385"/>
                  <a:pt x="4293892" y="4494595"/>
                </a:cubicBezTo>
                <a:close/>
                <a:moveTo>
                  <a:pt x="4777429" y="4081649"/>
                </a:moveTo>
                <a:cubicBezTo>
                  <a:pt x="4793287" y="4067899"/>
                  <a:pt x="4809378" y="4054150"/>
                  <a:pt x="4825352" y="4040284"/>
                </a:cubicBezTo>
                <a:cubicBezTo>
                  <a:pt x="4757258" y="4192226"/>
                  <a:pt x="4689630" y="4349761"/>
                  <a:pt x="4622819" y="4512423"/>
                </a:cubicBezTo>
                <a:cubicBezTo>
                  <a:pt x="4594252" y="4537125"/>
                  <a:pt x="4566035" y="4561594"/>
                  <a:pt x="4537934" y="4585947"/>
                </a:cubicBezTo>
                <a:cubicBezTo>
                  <a:pt x="4618038" y="4422003"/>
                  <a:pt x="4698608" y="4252933"/>
                  <a:pt x="4777546" y="4081649"/>
                </a:cubicBezTo>
                <a:close/>
                <a:moveTo>
                  <a:pt x="4632380" y="4519764"/>
                </a:moveTo>
                <a:cubicBezTo>
                  <a:pt x="4709685" y="4452765"/>
                  <a:pt x="4788623" y="4384018"/>
                  <a:pt x="4868960" y="4313873"/>
                </a:cubicBezTo>
                <a:cubicBezTo>
                  <a:pt x="4861381" y="4329836"/>
                  <a:pt x="4853919" y="4345683"/>
                  <a:pt x="4846223" y="4361762"/>
                </a:cubicBezTo>
                <a:cubicBezTo>
                  <a:pt x="4772299" y="4516851"/>
                  <a:pt x="4696160" y="4672638"/>
                  <a:pt x="4618854" y="4828191"/>
                </a:cubicBezTo>
                <a:cubicBezTo>
                  <a:pt x="4562770" y="4877246"/>
                  <a:pt x="4507618" y="4925485"/>
                  <a:pt x="4453283" y="4972793"/>
                </a:cubicBezTo>
                <a:cubicBezTo>
                  <a:pt x="4512399" y="4817705"/>
                  <a:pt x="4572098" y="4666695"/>
                  <a:pt x="4632496" y="4519880"/>
                </a:cubicBezTo>
                <a:close/>
                <a:moveTo>
                  <a:pt x="4628066" y="4835532"/>
                </a:moveTo>
                <a:cubicBezTo>
                  <a:pt x="4759823" y="4720061"/>
                  <a:pt x="4896244" y="4599813"/>
                  <a:pt x="5037213" y="4474787"/>
                </a:cubicBezTo>
                <a:cubicBezTo>
                  <a:pt x="4981245" y="4614843"/>
                  <a:pt x="4925627" y="4759095"/>
                  <a:pt x="4870476" y="4907308"/>
                </a:cubicBezTo>
                <a:cubicBezTo>
                  <a:pt x="4865928" y="4916863"/>
                  <a:pt x="4861265" y="4926301"/>
                  <a:pt x="4856717" y="4935856"/>
                </a:cubicBezTo>
                <a:cubicBezTo>
                  <a:pt x="4678087" y="5095954"/>
                  <a:pt x="4508201" y="5246964"/>
                  <a:pt x="4346827" y="5389001"/>
                </a:cubicBezTo>
                <a:cubicBezTo>
                  <a:pt x="4441623" y="5206066"/>
                  <a:pt x="4535719" y="5021032"/>
                  <a:pt x="4627949" y="4835649"/>
                </a:cubicBezTo>
                <a:close/>
                <a:moveTo>
                  <a:pt x="4870825" y="4939934"/>
                </a:moveTo>
                <a:cubicBezTo>
                  <a:pt x="5018557" y="4807451"/>
                  <a:pt x="5172235" y="4668676"/>
                  <a:pt x="5331976" y="4523609"/>
                </a:cubicBezTo>
                <a:cubicBezTo>
                  <a:pt x="5260268" y="4684989"/>
                  <a:pt x="5184711" y="4850796"/>
                  <a:pt x="5105423" y="5020566"/>
                </a:cubicBezTo>
                <a:cubicBezTo>
                  <a:pt x="4970285" y="5144193"/>
                  <a:pt x="4840043" y="5262694"/>
                  <a:pt x="4714582" y="5376185"/>
                </a:cubicBezTo>
                <a:cubicBezTo>
                  <a:pt x="4766119" y="5227388"/>
                  <a:pt x="4818123" y="5081855"/>
                  <a:pt x="4870709" y="4940050"/>
                </a:cubicBezTo>
                <a:close/>
                <a:moveTo>
                  <a:pt x="4696743" y="5392381"/>
                </a:moveTo>
                <a:cubicBezTo>
                  <a:pt x="4665027" y="5421044"/>
                  <a:pt x="4633662" y="5449475"/>
                  <a:pt x="4602530" y="5477440"/>
                </a:cubicBezTo>
                <a:cubicBezTo>
                  <a:pt x="4679486" y="5324683"/>
                  <a:pt x="4755275" y="5171692"/>
                  <a:pt x="4829200" y="5019634"/>
                </a:cubicBezTo>
                <a:cubicBezTo>
                  <a:pt x="4784659" y="5141397"/>
                  <a:pt x="4740467" y="5265607"/>
                  <a:pt x="4696743" y="5392381"/>
                </a:cubicBezTo>
                <a:close/>
                <a:moveTo>
                  <a:pt x="5091782" y="5049929"/>
                </a:moveTo>
                <a:cubicBezTo>
                  <a:pt x="5009929" y="5224825"/>
                  <a:pt x="4926210" y="5399372"/>
                  <a:pt x="4841676" y="5572287"/>
                </a:cubicBezTo>
                <a:cubicBezTo>
                  <a:pt x="4745948" y="5660609"/>
                  <a:pt x="4653134" y="5745785"/>
                  <a:pt x="4563353" y="5827932"/>
                </a:cubicBezTo>
                <a:cubicBezTo>
                  <a:pt x="4610459" y="5682865"/>
                  <a:pt x="4658031" y="5540361"/>
                  <a:pt x="4706187" y="5400887"/>
                </a:cubicBezTo>
                <a:cubicBezTo>
                  <a:pt x="4829899" y="5288911"/>
                  <a:pt x="4958508" y="5171925"/>
                  <a:pt x="5091898" y="5049929"/>
                </a:cubicBezTo>
                <a:close/>
                <a:moveTo>
                  <a:pt x="5106240" y="5046550"/>
                </a:moveTo>
                <a:cubicBezTo>
                  <a:pt x="5108922" y="5040840"/>
                  <a:pt x="5111604" y="5035014"/>
                  <a:pt x="5114285" y="5029305"/>
                </a:cubicBezTo>
                <a:cubicBezTo>
                  <a:pt x="5165472" y="4982464"/>
                  <a:pt x="5217359" y="4934807"/>
                  <a:pt x="5270062" y="4886568"/>
                </a:cubicBezTo>
                <a:cubicBezTo>
                  <a:pt x="5220740" y="5023595"/>
                  <a:pt x="5170953" y="5166099"/>
                  <a:pt x="5121164" y="5313963"/>
                </a:cubicBezTo>
                <a:cubicBezTo>
                  <a:pt x="5033598" y="5395177"/>
                  <a:pt x="4948364" y="5474061"/>
                  <a:pt x="4865345" y="5550614"/>
                </a:cubicBezTo>
                <a:cubicBezTo>
                  <a:pt x="4946848" y="5383642"/>
                  <a:pt x="5027419" y="5215270"/>
                  <a:pt x="5106356" y="5046550"/>
                </a:cubicBezTo>
                <a:close/>
                <a:moveTo>
                  <a:pt x="5288252" y="4869789"/>
                </a:moveTo>
                <a:cubicBezTo>
                  <a:pt x="5380715" y="4784846"/>
                  <a:pt x="5475394" y="4697573"/>
                  <a:pt x="5572288" y="4607969"/>
                </a:cubicBezTo>
                <a:cubicBezTo>
                  <a:pt x="5504893" y="4764805"/>
                  <a:pt x="5433768" y="4926418"/>
                  <a:pt x="5358561" y="5092924"/>
                </a:cubicBezTo>
                <a:cubicBezTo>
                  <a:pt x="5283821" y="5162603"/>
                  <a:pt x="5210480" y="5230768"/>
                  <a:pt x="5138771" y="5297417"/>
                </a:cubicBezTo>
                <a:cubicBezTo>
                  <a:pt x="5188792" y="5149437"/>
                  <a:pt x="5238697" y="5006933"/>
                  <a:pt x="5288135" y="4869789"/>
                </a:cubicBezTo>
                <a:close/>
                <a:moveTo>
                  <a:pt x="5346202" y="5120540"/>
                </a:moveTo>
                <a:cubicBezTo>
                  <a:pt x="5336174" y="5142562"/>
                  <a:pt x="5326263" y="5164701"/>
                  <a:pt x="5316119" y="5186956"/>
                </a:cubicBezTo>
                <a:cubicBezTo>
                  <a:pt x="5248491" y="5335403"/>
                  <a:pt x="5179348" y="5484315"/>
                  <a:pt x="5109038" y="5632761"/>
                </a:cubicBezTo>
                <a:cubicBezTo>
                  <a:pt x="5070094" y="5669465"/>
                  <a:pt x="5031499" y="5705703"/>
                  <a:pt x="4993488" y="5741358"/>
                </a:cubicBezTo>
                <a:cubicBezTo>
                  <a:pt x="5039545" y="5596407"/>
                  <a:pt x="5085369" y="5456234"/>
                  <a:pt x="5131075" y="5320604"/>
                </a:cubicBezTo>
                <a:cubicBezTo>
                  <a:pt x="5201268" y="5255470"/>
                  <a:pt x="5273094" y="5188704"/>
                  <a:pt x="5346202" y="5120540"/>
                </a:cubicBezTo>
                <a:close/>
                <a:moveTo>
                  <a:pt x="5095396" y="5661425"/>
                </a:moveTo>
                <a:cubicBezTo>
                  <a:pt x="5024737" y="5810337"/>
                  <a:pt x="4952912" y="5958667"/>
                  <a:pt x="4880503" y="6105715"/>
                </a:cubicBezTo>
                <a:cubicBezTo>
                  <a:pt x="4915833" y="5989079"/>
                  <a:pt x="4951046" y="5875122"/>
                  <a:pt x="4986259" y="5763963"/>
                </a:cubicBezTo>
                <a:cubicBezTo>
                  <a:pt x="5022172" y="5730288"/>
                  <a:pt x="5058551" y="5696031"/>
                  <a:pt x="5095396" y="5661425"/>
                </a:cubicBezTo>
                <a:close/>
                <a:moveTo>
                  <a:pt x="5862154" y="5231816"/>
                </a:moveTo>
                <a:cubicBezTo>
                  <a:pt x="5827757" y="5313613"/>
                  <a:pt x="5792544" y="5396226"/>
                  <a:pt x="5756631" y="5479538"/>
                </a:cubicBezTo>
                <a:cubicBezTo>
                  <a:pt x="5724567" y="5553877"/>
                  <a:pt x="5692618" y="5627285"/>
                  <a:pt x="5660670" y="5699877"/>
                </a:cubicBezTo>
                <a:cubicBezTo>
                  <a:pt x="5532761" y="5823970"/>
                  <a:pt x="5408699" y="5943869"/>
                  <a:pt x="5288951" y="6059573"/>
                </a:cubicBezTo>
                <a:cubicBezTo>
                  <a:pt x="5326380" y="5932683"/>
                  <a:pt x="5365673" y="5802647"/>
                  <a:pt x="5406717" y="5670397"/>
                </a:cubicBezTo>
                <a:cubicBezTo>
                  <a:pt x="5551883" y="5531039"/>
                  <a:pt x="5703579" y="5384924"/>
                  <a:pt x="5862270" y="5231816"/>
                </a:cubicBezTo>
                <a:close/>
                <a:moveTo>
                  <a:pt x="5767359" y="5484198"/>
                </a:moveTo>
                <a:cubicBezTo>
                  <a:pt x="5806886" y="5392381"/>
                  <a:pt x="5845597" y="5301495"/>
                  <a:pt x="5883375" y="5211425"/>
                </a:cubicBezTo>
                <a:cubicBezTo>
                  <a:pt x="5898883" y="5196394"/>
                  <a:pt x="5914507" y="5181363"/>
                  <a:pt x="5930131" y="5166216"/>
                </a:cubicBezTo>
                <a:cubicBezTo>
                  <a:pt x="5888272" y="5296834"/>
                  <a:pt x="5847696" y="5427220"/>
                  <a:pt x="5808402" y="5556557"/>
                </a:cubicBezTo>
                <a:cubicBezTo>
                  <a:pt x="5766076" y="5597689"/>
                  <a:pt x="5724100" y="5638354"/>
                  <a:pt x="5682591" y="5678670"/>
                </a:cubicBezTo>
                <a:cubicBezTo>
                  <a:pt x="5711274" y="5613419"/>
                  <a:pt x="5739608" y="5548517"/>
                  <a:pt x="5767359" y="5484198"/>
                </a:cubicBezTo>
                <a:close/>
                <a:moveTo>
                  <a:pt x="5947854" y="5149087"/>
                </a:moveTo>
                <a:cubicBezTo>
                  <a:pt x="6063871" y="5036995"/>
                  <a:pt x="6183502" y="4921291"/>
                  <a:pt x="6306865" y="4801858"/>
                </a:cubicBezTo>
                <a:cubicBezTo>
                  <a:pt x="6251713" y="4946692"/>
                  <a:pt x="6194696" y="5092225"/>
                  <a:pt x="6136512" y="5237409"/>
                </a:cubicBezTo>
                <a:cubicBezTo>
                  <a:pt x="6030524" y="5340646"/>
                  <a:pt x="5926867" y="5441552"/>
                  <a:pt x="5825658" y="5539778"/>
                </a:cubicBezTo>
                <a:cubicBezTo>
                  <a:pt x="5865069" y="5410208"/>
                  <a:pt x="5905762" y="5279706"/>
                  <a:pt x="5947854" y="5149087"/>
                </a:cubicBezTo>
                <a:close/>
                <a:moveTo>
                  <a:pt x="6125785" y="5264092"/>
                </a:moveTo>
                <a:cubicBezTo>
                  <a:pt x="6076930" y="5385506"/>
                  <a:pt x="6027142" y="5506570"/>
                  <a:pt x="5976772" y="5626586"/>
                </a:cubicBezTo>
                <a:cubicBezTo>
                  <a:pt x="5963013" y="5659328"/>
                  <a:pt x="5949137" y="5692303"/>
                  <a:pt x="5935029" y="5725511"/>
                </a:cubicBezTo>
                <a:cubicBezTo>
                  <a:pt x="5856207" y="5803346"/>
                  <a:pt x="5778902" y="5879550"/>
                  <a:pt x="5703112" y="5954123"/>
                </a:cubicBezTo>
                <a:cubicBezTo>
                  <a:pt x="5740191" y="5825252"/>
                  <a:pt x="5778785" y="5694633"/>
                  <a:pt x="5818779" y="5562733"/>
                </a:cubicBezTo>
                <a:cubicBezTo>
                  <a:pt x="5918821" y="5465555"/>
                  <a:pt x="6021196" y="5365931"/>
                  <a:pt x="6125902" y="5263976"/>
                </a:cubicBezTo>
                <a:close/>
                <a:moveTo>
                  <a:pt x="5987499" y="5631130"/>
                </a:moveTo>
                <a:cubicBezTo>
                  <a:pt x="6042067" y="5501094"/>
                  <a:pt x="6095120" y="5371873"/>
                  <a:pt x="6146656" y="5243818"/>
                </a:cubicBezTo>
                <a:cubicBezTo>
                  <a:pt x="6204956" y="5186956"/>
                  <a:pt x="6263955" y="5129395"/>
                  <a:pt x="6323771" y="5071135"/>
                </a:cubicBezTo>
                <a:cubicBezTo>
                  <a:pt x="6283661" y="5199773"/>
                  <a:pt x="6244483" y="5328761"/>
                  <a:pt x="6206356" y="5457632"/>
                </a:cubicBezTo>
                <a:cubicBezTo>
                  <a:pt x="6121471" y="5541643"/>
                  <a:pt x="6038219" y="5623789"/>
                  <a:pt x="5956716" y="5704304"/>
                </a:cubicBezTo>
                <a:cubicBezTo>
                  <a:pt x="5967094" y="5679835"/>
                  <a:pt x="5977354" y="5655482"/>
                  <a:pt x="5987499" y="5631246"/>
                </a:cubicBezTo>
                <a:close/>
                <a:moveTo>
                  <a:pt x="6199476" y="5480703"/>
                </a:moveTo>
                <a:cubicBezTo>
                  <a:pt x="6162164" y="5607360"/>
                  <a:pt x="6125902" y="5733784"/>
                  <a:pt x="6090689" y="5859159"/>
                </a:cubicBezTo>
                <a:cubicBezTo>
                  <a:pt x="5967676" y="5982554"/>
                  <a:pt x="5848629" y="6101637"/>
                  <a:pt x="5733545" y="6216875"/>
                </a:cubicBezTo>
                <a:cubicBezTo>
                  <a:pt x="5807352" y="6051533"/>
                  <a:pt x="5878128" y="5889338"/>
                  <a:pt x="5944823" y="5732269"/>
                </a:cubicBezTo>
                <a:cubicBezTo>
                  <a:pt x="6027958" y="5650239"/>
                  <a:pt x="6112843" y="5566345"/>
                  <a:pt x="6199593" y="5480703"/>
                </a:cubicBezTo>
                <a:close/>
                <a:moveTo>
                  <a:pt x="6216733" y="5463691"/>
                </a:moveTo>
                <a:cubicBezTo>
                  <a:pt x="6272934" y="5408111"/>
                  <a:pt x="6329834" y="5351832"/>
                  <a:pt x="6387551" y="5294737"/>
                </a:cubicBezTo>
                <a:cubicBezTo>
                  <a:pt x="6331117" y="5440154"/>
                  <a:pt x="6272234" y="5588251"/>
                  <a:pt x="6211019" y="5738561"/>
                </a:cubicBezTo>
                <a:cubicBezTo>
                  <a:pt x="6176156" y="5773517"/>
                  <a:pt x="6141526" y="5808240"/>
                  <a:pt x="6107362" y="5842497"/>
                </a:cubicBezTo>
                <a:cubicBezTo>
                  <a:pt x="6144092" y="5712228"/>
                  <a:pt x="6180470" y="5586037"/>
                  <a:pt x="6216733" y="5463691"/>
                </a:cubicBezTo>
                <a:close/>
                <a:moveTo>
                  <a:pt x="6407023" y="5275511"/>
                </a:moveTo>
                <a:cubicBezTo>
                  <a:pt x="6504384" y="5179149"/>
                  <a:pt x="6604076" y="5080457"/>
                  <a:pt x="6705751" y="4979551"/>
                </a:cubicBezTo>
                <a:cubicBezTo>
                  <a:pt x="6669138" y="5099566"/>
                  <a:pt x="6632293" y="5224126"/>
                  <a:pt x="6594981" y="5353463"/>
                </a:cubicBezTo>
                <a:cubicBezTo>
                  <a:pt x="6470570" y="5478372"/>
                  <a:pt x="6349773" y="5599553"/>
                  <a:pt x="6232357" y="5717238"/>
                </a:cubicBezTo>
                <a:cubicBezTo>
                  <a:pt x="6291357" y="5571821"/>
                  <a:pt x="6349773" y="5424074"/>
                  <a:pt x="6407023" y="5275511"/>
                </a:cubicBezTo>
                <a:close/>
                <a:moveTo>
                  <a:pt x="6493424" y="5758370"/>
                </a:moveTo>
                <a:cubicBezTo>
                  <a:pt x="6495056" y="5754291"/>
                  <a:pt x="6496571" y="5750330"/>
                  <a:pt x="6498204" y="5746251"/>
                </a:cubicBezTo>
                <a:cubicBezTo>
                  <a:pt x="6631710" y="5610389"/>
                  <a:pt x="6769881" y="5469866"/>
                  <a:pt x="6912832" y="5324450"/>
                </a:cubicBezTo>
                <a:cubicBezTo>
                  <a:pt x="6865492" y="5457981"/>
                  <a:pt x="6816288" y="5593377"/>
                  <a:pt x="6765333" y="5730055"/>
                </a:cubicBezTo>
                <a:cubicBezTo>
                  <a:pt x="6641504" y="5857644"/>
                  <a:pt x="6519891" y="5983253"/>
                  <a:pt x="6400494" y="6106531"/>
                </a:cubicBezTo>
                <a:cubicBezTo>
                  <a:pt x="6430693" y="5991059"/>
                  <a:pt x="6461708" y="5874889"/>
                  <a:pt x="6493424" y="5758486"/>
                </a:cubicBezTo>
                <a:close/>
                <a:moveTo>
                  <a:pt x="6383703" y="6123659"/>
                </a:moveTo>
                <a:cubicBezTo>
                  <a:pt x="6362832" y="6145216"/>
                  <a:pt x="6341960" y="6166772"/>
                  <a:pt x="6321323" y="6188095"/>
                </a:cubicBezTo>
                <a:cubicBezTo>
                  <a:pt x="6356886" y="6101171"/>
                  <a:pt x="6392331" y="6013781"/>
                  <a:pt x="6427311" y="5925925"/>
                </a:cubicBezTo>
                <a:cubicBezTo>
                  <a:pt x="6436406" y="5903087"/>
                  <a:pt x="6445385" y="5880366"/>
                  <a:pt x="6454362" y="5857644"/>
                </a:cubicBezTo>
                <a:cubicBezTo>
                  <a:pt x="6430926" y="5944568"/>
                  <a:pt x="6407373" y="6033240"/>
                  <a:pt x="6383703" y="6123776"/>
                </a:cubicBezTo>
                <a:close/>
                <a:moveTo>
                  <a:pt x="6941165" y="5278774"/>
                </a:moveTo>
                <a:cubicBezTo>
                  <a:pt x="6987572" y="5146873"/>
                  <a:pt x="7032463" y="5016138"/>
                  <a:pt x="7075488" y="4887151"/>
                </a:cubicBezTo>
                <a:cubicBezTo>
                  <a:pt x="7076071" y="4886568"/>
                  <a:pt x="7076654" y="4885985"/>
                  <a:pt x="7077237" y="4885403"/>
                </a:cubicBezTo>
                <a:cubicBezTo>
                  <a:pt x="7042024" y="5004370"/>
                  <a:pt x="7007510" y="5124618"/>
                  <a:pt x="6973580" y="5245682"/>
                </a:cubicBezTo>
                <a:cubicBezTo>
                  <a:pt x="6962736" y="5256752"/>
                  <a:pt x="6951892" y="5267704"/>
                  <a:pt x="6941048" y="5278774"/>
                </a:cubicBezTo>
                <a:close/>
                <a:moveTo>
                  <a:pt x="7083767" y="4862332"/>
                </a:moveTo>
                <a:cubicBezTo>
                  <a:pt x="7084699" y="4859652"/>
                  <a:pt x="7085632" y="4856855"/>
                  <a:pt x="7086448" y="4854175"/>
                </a:cubicBezTo>
                <a:cubicBezTo>
                  <a:pt x="7085632" y="4856739"/>
                  <a:pt x="7084932" y="4859302"/>
                  <a:pt x="7084116" y="4861982"/>
                </a:cubicBezTo>
                <a:cubicBezTo>
                  <a:pt x="7083999" y="4862099"/>
                  <a:pt x="7083883" y="4862215"/>
                  <a:pt x="7083767" y="4862448"/>
                </a:cubicBezTo>
                <a:close/>
                <a:moveTo>
                  <a:pt x="7324661" y="4090154"/>
                </a:moveTo>
                <a:cubicBezTo>
                  <a:pt x="7327110" y="4087824"/>
                  <a:pt x="7329558" y="4085377"/>
                  <a:pt x="7332007" y="4082930"/>
                </a:cubicBezTo>
                <a:cubicBezTo>
                  <a:pt x="7319180" y="4120217"/>
                  <a:pt x="7306471" y="4157852"/>
                  <a:pt x="7293762" y="4195722"/>
                </a:cubicBezTo>
                <a:cubicBezTo>
                  <a:pt x="7304256" y="4160300"/>
                  <a:pt x="7314517" y="4125110"/>
                  <a:pt x="7324661" y="4090154"/>
                </a:cubicBezTo>
                <a:close/>
                <a:moveTo>
                  <a:pt x="7331307" y="4067317"/>
                </a:moveTo>
                <a:cubicBezTo>
                  <a:pt x="7366520" y="3945087"/>
                  <a:pt x="7399518" y="3825887"/>
                  <a:pt x="7429834" y="3710650"/>
                </a:cubicBezTo>
                <a:cubicBezTo>
                  <a:pt x="7448606" y="3692356"/>
                  <a:pt x="7467495" y="3673945"/>
                  <a:pt x="7486384" y="3655535"/>
                </a:cubicBezTo>
                <a:cubicBezTo>
                  <a:pt x="7475541" y="3683966"/>
                  <a:pt x="7464814" y="3712281"/>
                  <a:pt x="7454319" y="3740595"/>
                </a:cubicBezTo>
                <a:cubicBezTo>
                  <a:pt x="7415842" y="3843715"/>
                  <a:pt x="7377947" y="3949865"/>
                  <a:pt x="7340518" y="4058345"/>
                </a:cubicBezTo>
                <a:cubicBezTo>
                  <a:pt x="7337487" y="4061374"/>
                  <a:pt x="7334456" y="4064287"/>
                  <a:pt x="7331424" y="4067317"/>
                </a:cubicBezTo>
                <a:close/>
                <a:moveTo>
                  <a:pt x="7435547" y="3688744"/>
                </a:moveTo>
                <a:cubicBezTo>
                  <a:pt x="7446041" y="3648544"/>
                  <a:pt x="7456301" y="3608695"/>
                  <a:pt x="7466213" y="3569427"/>
                </a:cubicBezTo>
                <a:cubicBezTo>
                  <a:pt x="7485801" y="3491592"/>
                  <a:pt x="7503757" y="3416786"/>
                  <a:pt x="7520431" y="3344544"/>
                </a:cubicBezTo>
                <a:cubicBezTo>
                  <a:pt x="7572551" y="3294207"/>
                  <a:pt x="7625138" y="3243405"/>
                  <a:pt x="7678191" y="3192136"/>
                </a:cubicBezTo>
                <a:cubicBezTo>
                  <a:pt x="7615343" y="3331727"/>
                  <a:pt x="7553662" y="3480872"/>
                  <a:pt x="7496295" y="3629435"/>
                </a:cubicBezTo>
                <a:cubicBezTo>
                  <a:pt x="7476007" y="3649243"/>
                  <a:pt x="7455719" y="3669052"/>
                  <a:pt x="7435430" y="3688744"/>
                </a:cubicBezTo>
                <a:close/>
                <a:moveTo>
                  <a:pt x="7419223" y="3704707"/>
                </a:moveTo>
                <a:cubicBezTo>
                  <a:pt x="7312068" y="3809109"/>
                  <a:pt x="7207012" y="3911413"/>
                  <a:pt x="7104055" y="4011504"/>
                </a:cubicBezTo>
                <a:cubicBezTo>
                  <a:pt x="7142416" y="3884380"/>
                  <a:pt x="7177862" y="3761569"/>
                  <a:pt x="7210277" y="3643651"/>
                </a:cubicBezTo>
                <a:cubicBezTo>
                  <a:pt x="7306705" y="3550784"/>
                  <a:pt x="7404881" y="3456054"/>
                  <a:pt x="7504807" y="3359575"/>
                </a:cubicBezTo>
                <a:cubicBezTo>
                  <a:pt x="7479389" y="3469104"/>
                  <a:pt x="7450822" y="3584342"/>
                  <a:pt x="7419223" y="3704707"/>
                </a:cubicBezTo>
                <a:close/>
                <a:moveTo>
                  <a:pt x="7216340" y="3621628"/>
                </a:moveTo>
                <a:cubicBezTo>
                  <a:pt x="7235229" y="3552415"/>
                  <a:pt x="7253069" y="3484950"/>
                  <a:pt x="7269742" y="3419233"/>
                </a:cubicBezTo>
                <a:cubicBezTo>
                  <a:pt x="7299592" y="3348972"/>
                  <a:pt x="7328858" y="3282672"/>
                  <a:pt x="7357309" y="3220334"/>
                </a:cubicBezTo>
                <a:cubicBezTo>
                  <a:pt x="7430300" y="3150655"/>
                  <a:pt x="7504108" y="3080160"/>
                  <a:pt x="7578848" y="3008617"/>
                </a:cubicBezTo>
                <a:cubicBezTo>
                  <a:pt x="7559725" y="3111271"/>
                  <a:pt x="7536522" y="3221732"/>
                  <a:pt x="7509587" y="3338718"/>
                </a:cubicBezTo>
                <a:cubicBezTo>
                  <a:pt x="7410129" y="3434614"/>
                  <a:pt x="7312418" y="3528995"/>
                  <a:pt x="7216340" y="3621512"/>
                </a:cubicBezTo>
                <a:close/>
                <a:moveTo>
                  <a:pt x="7370484" y="3191670"/>
                </a:moveTo>
                <a:cubicBezTo>
                  <a:pt x="7464347" y="2988343"/>
                  <a:pt x="7550165" y="2827778"/>
                  <a:pt x="7626770" y="2704151"/>
                </a:cubicBezTo>
                <a:cubicBezTo>
                  <a:pt x="7616276" y="2790609"/>
                  <a:pt x="7601351" y="2885922"/>
                  <a:pt x="7582462" y="2989158"/>
                </a:cubicBezTo>
                <a:cubicBezTo>
                  <a:pt x="7510987" y="3057555"/>
                  <a:pt x="7440444" y="3125021"/>
                  <a:pt x="7370484" y="3191670"/>
                </a:cubicBezTo>
                <a:close/>
                <a:moveTo>
                  <a:pt x="7348330" y="3212877"/>
                </a:moveTo>
                <a:cubicBezTo>
                  <a:pt x="7336204" y="3224412"/>
                  <a:pt x="7324078" y="3236064"/>
                  <a:pt x="7311951" y="3247599"/>
                </a:cubicBezTo>
                <a:cubicBezTo>
                  <a:pt x="7340169" y="3128283"/>
                  <a:pt x="7364188" y="3016074"/>
                  <a:pt x="7384010" y="2911673"/>
                </a:cubicBezTo>
                <a:cubicBezTo>
                  <a:pt x="7463881" y="2836168"/>
                  <a:pt x="7544684" y="2759614"/>
                  <a:pt x="7626537" y="2682012"/>
                </a:cubicBezTo>
                <a:cubicBezTo>
                  <a:pt x="7542702" y="2815544"/>
                  <a:pt x="7449422" y="2991256"/>
                  <a:pt x="7348330" y="3212993"/>
                </a:cubicBezTo>
                <a:close/>
                <a:moveTo>
                  <a:pt x="7295511" y="3263330"/>
                </a:moveTo>
                <a:cubicBezTo>
                  <a:pt x="7193487" y="3360624"/>
                  <a:pt x="7093211" y="3456286"/>
                  <a:pt x="6994685" y="3550085"/>
                </a:cubicBezTo>
                <a:cubicBezTo>
                  <a:pt x="7030597" y="3424593"/>
                  <a:pt x="7063478" y="3303180"/>
                  <a:pt x="7092512" y="3187009"/>
                </a:cubicBezTo>
                <a:cubicBezTo>
                  <a:pt x="7183226" y="3101367"/>
                  <a:pt x="7275340" y="3014327"/>
                  <a:pt x="7368852" y="2925888"/>
                </a:cubicBezTo>
                <a:cubicBezTo>
                  <a:pt x="7348680" y="3030290"/>
                  <a:pt x="7324311" y="3142848"/>
                  <a:pt x="7295394" y="3263330"/>
                </a:cubicBezTo>
                <a:close/>
                <a:moveTo>
                  <a:pt x="7097875" y="3165919"/>
                </a:moveTo>
                <a:cubicBezTo>
                  <a:pt x="7111867" y="3109407"/>
                  <a:pt x="7125159" y="3054060"/>
                  <a:pt x="7137286" y="3000228"/>
                </a:cubicBezTo>
                <a:cubicBezTo>
                  <a:pt x="7194536" y="2888252"/>
                  <a:pt x="7249221" y="2789676"/>
                  <a:pt x="7301108" y="2704034"/>
                </a:cubicBezTo>
                <a:cubicBezTo>
                  <a:pt x="7341218" y="2666515"/>
                  <a:pt x="7381445" y="2628763"/>
                  <a:pt x="7422021" y="2590777"/>
                </a:cubicBezTo>
                <a:cubicBezTo>
                  <a:pt x="7411061" y="2685041"/>
                  <a:pt x="7394737" y="2790375"/>
                  <a:pt x="7372700" y="2906313"/>
                </a:cubicBezTo>
                <a:cubicBezTo>
                  <a:pt x="7279770" y="2994285"/>
                  <a:pt x="7188123" y="3080859"/>
                  <a:pt x="7097758" y="3166035"/>
                </a:cubicBezTo>
                <a:close/>
                <a:moveTo>
                  <a:pt x="7147430" y="2954785"/>
                </a:moveTo>
                <a:cubicBezTo>
                  <a:pt x="7157457" y="2909342"/>
                  <a:pt x="7166786" y="2865065"/>
                  <a:pt x="7175297" y="2821836"/>
                </a:cubicBezTo>
                <a:cubicBezTo>
                  <a:pt x="7206896" y="2792356"/>
                  <a:pt x="7238494" y="2762644"/>
                  <a:pt x="7270442" y="2732815"/>
                </a:cubicBezTo>
                <a:cubicBezTo>
                  <a:pt x="7230332" y="2800629"/>
                  <a:pt x="7189289" y="2874619"/>
                  <a:pt x="7147430" y="2954785"/>
                </a:cubicBezTo>
                <a:close/>
                <a:moveTo>
                  <a:pt x="7126442" y="2995334"/>
                </a:moveTo>
                <a:cubicBezTo>
                  <a:pt x="7084233" y="3077830"/>
                  <a:pt x="7041208" y="3166269"/>
                  <a:pt x="6997832" y="3260300"/>
                </a:cubicBezTo>
                <a:cubicBezTo>
                  <a:pt x="6923675" y="3330212"/>
                  <a:pt x="6850334" y="3399192"/>
                  <a:pt x="6778043" y="3467239"/>
                </a:cubicBezTo>
                <a:cubicBezTo>
                  <a:pt x="6800546" y="3391385"/>
                  <a:pt x="6821767" y="3317395"/>
                  <a:pt x="6841473" y="3245735"/>
                </a:cubicBezTo>
                <a:cubicBezTo>
                  <a:pt x="6854882" y="3197146"/>
                  <a:pt x="6868174" y="3147159"/>
                  <a:pt x="6881233" y="3096357"/>
                </a:cubicBezTo>
                <a:cubicBezTo>
                  <a:pt x="6972764" y="3011064"/>
                  <a:pt x="7065810" y="2924140"/>
                  <a:pt x="7160139" y="2835935"/>
                </a:cubicBezTo>
                <a:cubicBezTo>
                  <a:pt x="7149995" y="2887203"/>
                  <a:pt x="7138685" y="2940337"/>
                  <a:pt x="7126442" y="2995217"/>
                </a:cubicBezTo>
                <a:close/>
                <a:moveTo>
                  <a:pt x="6886597" y="3075150"/>
                </a:moveTo>
                <a:cubicBezTo>
                  <a:pt x="6915980" y="2960028"/>
                  <a:pt x="6943731" y="2841178"/>
                  <a:pt x="6967283" y="2724309"/>
                </a:cubicBezTo>
                <a:cubicBezTo>
                  <a:pt x="7048903" y="2648920"/>
                  <a:pt x="7131572" y="2572600"/>
                  <a:pt x="7215174" y="2495231"/>
                </a:cubicBezTo>
                <a:cubicBezTo>
                  <a:pt x="7203981" y="2591593"/>
                  <a:pt x="7186840" y="2699024"/>
                  <a:pt x="7163987" y="2816243"/>
                </a:cubicBezTo>
                <a:cubicBezTo>
                  <a:pt x="7070124" y="2903982"/>
                  <a:pt x="6977778" y="2990207"/>
                  <a:pt x="6886597" y="3075150"/>
                </a:cubicBezTo>
                <a:close/>
                <a:moveTo>
                  <a:pt x="6869923" y="3090764"/>
                </a:moveTo>
                <a:cubicBezTo>
                  <a:pt x="6799497" y="3156364"/>
                  <a:pt x="6729770" y="3221266"/>
                  <a:pt x="6660977" y="3285235"/>
                </a:cubicBezTo>
                <a:cubicBezTo>
                  <a:pt x="6763701" y="3067693"/>
                  <a:pt x="6857097" y="2891398"/>
                  <a:pt x="6941165" y="2748545"/>
                </a:cubicBezTo>
                <a:cubicBezTo>
                  <a:pt x="6944896" y="2745049"/>
                  <a:pt x="6948744" y="2741554"/>
                  <a:pt x="6952592" y="2738058"/>
                </a:cubicBezTo>
                <a:cubicBezTo>
                  <a:pt x="6929855" y="2848635"/>
                  <a:pt x="6902105" y="2966670"/>
                  <a:pt x="6869923" y="3090880"/>
                </a:cubicBezTo>
                <a:close/>
                <a:moveTo>
                  <a:pt x="6934402" y="2738757"/>
                </a:moveTo>
                <a:cubicBezTo>
                  <a:pt x="6847653" y="2818690"/>
                  <a:pt x="6762069" y="2897574"/>
                  <a:pt x="6677534" y="2975292"/>
                </a:cubicBezTo>
                <a:cubicBezTo>
                  <a:pt x="6708083" y="2859239"/>
                  <a:pt x="6736883" y="2739107"/>
                  <a:pt x="6761019" y="2620839"/>
                </a:cubicBezTo>
                <a:cubicBezTo>
                  <a:pt x="6842989" y="2546150"/>
                  <a:pt x="6926007" y="2470295"/>
                  <a:pt x="7009842" y="2393509"/>
                </a:cubicBezTo>
                <a:cubicBezTo>
                  <a:pt x="6999232" y="2484977"/>
                  <a:pt x="6983025" y="2585300"/>
                  <a:pt x="6961687" y="2693314"/>
                </a:cubicBezTo>
                <a:cubicBezTo>
                  <a:pt x="6952592" y="2708229"/>
                  <a:pt x="6943614" y="2723377"/>
                  <a:pt x="6934402" y="2738757"/>
                </a:cubicBezTo>
                <a:close/>
                <a:moveTo>
                  <a:pt x="6661677" y="2989857"/>
                </a:moveTo>
                <a:cubicBezTo>
                  <a:pt x="6556387" y="3086569"/>
                  <a:pt x="6452730" y="3181533"/>
                  <a:pt x="6350705" y="3274749"/>
                </a:cubicBezTo>
                <a:cubicBezTo>
                  <a:pt x="6368779" y="3217887"/>
                  <a:pt x="6385802" y="3162423"/>
                  <a:pt x="6402126" y="3108125"/>
                </a:cubicBezTo>
                <a:cubicBezTo>
                  <a:pt x="6461125" y="2993586"/>
                  <a:pt x="6519659" y="2886621"/>
                  <a:pt x="6577259" y="2788045"/>
                </a:cubicBezTo>
                <a:cubicBezTo>
                  <a:pt x="6633226" y="2737242"/>
                  <a:pt x="6689660" y="2685857"/>
                  <a:pt x="6746561" y="2634006"/>
                </a:cubicBezTo>
                <a:cubicBezTo>
                  <a:pt x="6721842" y="2752856"/>
                  <a:pt x="6692575" y="2873571"/>
                  <a:pt x="6661677" y="2989857"/>
                </a:cubicBezTo>
                <a:close/>
                <a:moveTo>
                  <a:pt x="6597430" y="2754138"/>
                </a:moveTo>
                <a:cubicBezTo>
                  <a:pt x="6658645" y="2651134"/>
                  <a:pt x="6718693" y="2557918"/>
                  <a:pt x="6776877" y="2475073"/>
                </a:cubicBezTo>
                <a:cubicBezTo>
                  <a:pt x="6768948" y="2520982"/>
                  <a:pt x="6760203" y="2567706"/>
                  <a:pt x="6750642" y="2614664"/>
                </a:cubicBezTo>
                <a:cubicBezTo>
                  <a:pt x="6699221" y="2661505"/>
                  <a:pt x="6648151" y="2707996"/>
                  <a:pt x="6597547" y="2754138"/>
                </a:cubicBezTo>
                <a:close/>
                <a:moveTo>
                  <a:pt x="6565715" y="2782918"/>
                </a:moveTo>
                <a:cubicBezTo>
                  <a:pt x="6533650" y="2812048"/>
                  <a:pt x="6501819" y="2840945"/>
                  <a:pt x="6470104" y="2869725"/>
                </a:cubicBezTo>
                <a:cubicBezTo>
                  <a:pt x="6504734" y="2741321"/>
                  <a:pt x="6533417" y="2621422"/>
                  <a:pt x="6556270" y="2510611"/>
                </a:cubicBezTo>
                <a:cubicBezTo>
                  <a:pt x="6637774" y="2437204"/>
                  <a:pt x="6720326" y="2362748"/>
                  <a:pt x="6803811" y="2287243"/>
                </a:cubicBezTo>
                <a:cubicBezTo>
                  <a:pt x="6798098" y="2338861"/>
                  <a:pt x="6790636" y="2392227"/>
                  <a:pt x="6781657" y="2446758"/>
                </a:cubicBezTo>
                <a:cubicBezTo>
                  <a:pt x="6713564" y="2541722"/>
                  <a:pt x="6641388" y="2653465"/>
                  <a:pt x="6565832" y="2782918"/>
                </a:cubicBezTo>
                <a:close/>
                <a:moveTo>
                  <a:pt x="6453780" y="2884640"/>
                </a:moveTo>
                <a:cubicBezTo>
                  <a:pt x="6346508" y="2981934"/>
                  <a:pt x="6241102" y="3077247"/>
                  <a:pt x="6137445" y="3170813"/>
                </a:cubicBezTo>
                <a:cubicBezTo>
                  <a:pt x="6181520" y="3037281"/>
                  <a:pt x="6222097" y="2905730"/>
                  <a:pt x="6257893" y="2778607"/>
                </a:cubicBezTo>
                <a:cubicBezTo>
                  <a:pt x="6351172" y="2695062"/>
                  <a:pt x="6445734" y="2610119"/>
                  <a:pt x="6541695" y="2523778"/>
                </a:cubicBezTo>
                <a:cubicBezTo>
                  <a:pt x="6518375" y="2634938"/>
                  <a:pt x="6489110" y="2755303"/>
                  <a:pt x="6453780" y="2884640"/>
                </a:cubicBezTo>
                <a:close/>
                <a:moveTo>
                  <a:pt x="6263955" y="2757633"/>
                </a:moveTo>
                <a:cubicBezTo>
                  <a:pt x="6269669" y="2737126"/>
                  <a:pt x="6275266" y="2716851"/>
                  <a:pt x="6280630" y="2696577"/>
                </a:cubicBezTo>
                <a:cubicBezTo>
                  <a:pt x="6390349" y="2519117"/>
                  <a:pt x="6493424" y="2374400"/>
                  <a:pt x="6588219" y="2259861"/>
                </a:cubicBezTo>
                <a:cubicBezTo>
                  <a:pt x="6577842" y="2335365"/>
                  <a:pt x="6563733" y="2416929"/>
                  <a:pt x="6545777" y="2504436"/>
                </a:cubicBezTo>
                <a:cubicBezTo>
                  <a:pt x="6450514" y="2590194"/>
                  <a:pt x="6356535" y="2674671"/>
                  <a:pt x="6263955" y="2757633"/>
                </a:cubicBezTo>
                <a:close/>
                <a:moveTo>
                  <a:pt x="6289607" y="2662553"/>
                </a:moveTo>
                <a:cubicBezTo>
                  <a:pt x="6314094" y="2569570"/>
                  <a:pt x="6335781" y="2479267"/>
                  <a:pt x="6353737" y="2392926"/>
                </a:cubicBezTo>
                <a:cubicBezTo>
                  <a:pt x="6434424" y="2321267"/>
                  <a:pt x="6515927" y="2248558"/>
                  <a:pt x="6598596" y="2174801"/>
                </a:cubicBezTo>
                <a:cubicBezTo>
                  <a:pt x="6596381" y="2196241"/>
                  <a:pt x="6593816" y="2218146"/>
                  <a:pt x="6590901" y="2240751"/>
                </a:cubicBezTo>
                <a:cubicBezTo>
                  <a:pt x="6497971" y="2351562"/>
                  <a:pt x="6396996" y="2491502"/>
                  <a:pt x="6289607" y="2662670"/>
                </a:cubicBezTo>
                <a:close/>
                <a:moveTo>
                  <a:pt x="6269553" y="2694829"/>
                </a:moveTo>
                <a:cubicBezTo>
                  <a:pt x="6244834" y="2734912"/>
                  <a:pt x="6219764" y="2776626"/>
                  <a:pt x="6194346" y="2819971"/>
                </a:cubicBezTo>
                <a:cubicBezTo>
                  <a:pt x="6104681" y="2900254"/>
                  <a:pt x="6016298" y="2979138"/>
                  <a:pt x="5929082" y="3056623"/>
                </a:cubicBezTo>
                <a:cubicBezTo>
                  <a:pt x="5975256" y="2920295"/>
                  <a:pt x="6017465" y="2786880"/>
                  <a:pt x="6054193" y="2658475"/>
                </a:cubicBezTo>
                <a:cubicBezTo>
                  <a:pt x="6147706" y="2575862"/>
                  <a:pt x="6242735" y="2491735"/>
                  <a:pt x="6338929" y="2406093"/>
                </a:cubicBezTo>
                <a:cubicBezTo>
                  <a:pt x="6319924" y="2496279"/>
                  <a:pt x="6296721" y="2592758"/>
                  <a:pt x="6269436" y="2694829"/>
                </a:cubicBezTo>
                <a:close/>
                <a:moveTo>
                  <a:pt x="6060140" y="2637734"/>
                </a:moveTo>
                <a:cubicBezTo>
                  <a:pt x="6083460" y="2555238"/>
                  <a:pt x="6104564" y="2474723"/>
                  <a:pt x="6122987" y="2397005"/>
                </a:cubicBezTo>
                <a:cubicBezTo>
                  <a:pt x="6216267" y="2269415"/>
                  <a:pt x="6306981" y="2160003"/>
                  <a:pt x="6392915" y="2071215"/>
                </a:cubicBezTo>
                <a:cubicBezTo>
                  <a:pt x="6383354" y="2166062"/>
                  <a:pt x="6366563" y="2271513"/>
                  <a:pt x="6342777" y="2387100"/>
                </a:cubicBezTo>
                <a:cubicBezTo>
                  <a:pt x="6247166" y="2472043"/>
                  <a:pt x="6152953" y="2555588"/>
                  <a:pt x="6060023" y="2637618"/>
                </a:cubicBezTo>
                <a:close/>
                <a:moveTo>
                  <a:pt x="6044632" y="2651484"/>
                </a:moveTo>
                <a:cubicBezTo>
                  <a:pt x="5974206" y="2713705"/>
                  <a:pt x="5904480" y="2775111"/>
                  <a:pt x="5835686" y="2835702"/>
                </a:cubicBezTo>
                <a:cubicBezTo>
                  <a:pt x="5837901" y="2831973"/>
                  <a:pt x="5840000" y="2828244"/>
                  <a:pt x="5842215" y="2824632"/>
                </a:cubicBezTo>
                <a:cubicBezTo>
                  <a:pt x="5931064" y="2675836"/>
                  <a:pt x="6019447" y="2540673"/>
                  <a:pt x="6105847" y="2420774"/>
                </a:cubicBezTo>
                <a:cubicBezTo>
                  <a:pt x="6088007" y="2493949"/>
                  <a:pt x="6067719" y="2570852"/>
                  <a:pt x="6044632" y="2651484"/>
                </a:cubicBezTo>
                <a:close/>
                <a:moveTo>
                  <a:pt x="5832188" y="2818573"/>
                </a:moveTo>
                <a:cubicBezTo>
                  <a:pt x="5824026" y="2832323"/>
                  <a:pt x="5815747" y="2846422"/>
                  <a:pt x="5807585" y="2860287"/>
                </a:cubicBezTo>
                <a:cubicBezTo>
                  <a:pt x="5779718" y="2884757"/>
                  <a:pt x="5751851" y="2909226"/>
                  <a:pt x="5724217" y="2933462"/>
                </a:cubicBezTo>
                <a:cubicBezTo>
                  <a:pt x="5823210" y="2648571"/>
                  <a:pt x="5901565" y="2381158"/>
                  <a:pt x="5949254" y="2146370"/>
                </a:cubicBezTo>
                <a:cubicBezTo>
                  <a:pt x="6033905" y="2047212"/>
                  <a:pt x="6115758" y="1963317"/>
                  <a:pt x="6193413" y="1895270"/>
                </a:cubicBezTo>
                <a:cubicBezTo>
                  <a:pt x="6185018" y="2033579"/>
                  <a:pt x="6158550" y="2197989"/>
                  <a:pt x="6113659" y="2388149"/>
                </a:cubicBezTo>
                <a:cubicBezTo>
                  <a:pt x="6027375" y="2506766"/>
                  <a:pt x="5933513" y="2648571"/>
                  <a:pt x="5832188" y="2818573"/>
                </a:cubicBezTo>
                <a:close/>
                <a:moveTo>
                  <a:pt x="5707893" y="2947794"/>
                </a:moveTo>
                <a:cubicBezTo>
                  <a:pt x="5585347" y="3055225"/>
                  <a:pt x="5465250" y="3159977"/>
                  <a:pt x="5347834" y="3261931"/>
                </a:cubicBezTo>
                <a:cubicBezTo>
                  <a:pt x="5435633" y="3044738"/>
                  <a:pt x="5510373" y="2843858"/>
                  <a:pt x="5572288" y="2659174"/>
                </a:cubicBezTo>
                <a:cubicBezTo>
                  <a:pt x="5695883" y="2468548"/>
                  <a:pt x="5817496" y="2302740"/>
                  <a:pt x="5933863" y="2164664"/>
                </a:cubicBezTo>
                <a:cubicBezTo>
                  <a:pt x="5890255" y="2375099"/>
                  <a:pt x="5817730" y="2632957"/>
                  <a:pt x="5707776" y="2947794"/>
                </a:cubicBezTo>
                <a:close/>
                <a:moveTo>
                  <a:pt x="5586746" y="2615712"/>
                </a:moveTo>
                <a:cubicBezTo>
                  <a:pt x="5673030" y="2353193"/>
                  <a:pt x="5732379" y="2124697"/>
                  <a:pt x="5764794" y="1930342"/>
                </a:cubicBezTo>
                <a:cubicBezTo>
                  <a:pt x="5847579" y="1847963"/>
                  <a:pt x="5922203" y="1784576"/>
                  <a:pt x="5988432" y="1735987"/>
                </a:cubicBezTo>
                <a:cubicBezTo>
                  <a:pt x="5986449" y="1845399"/>
                  <a:pt x="5971291" y="1978582"/>
                  <a:pt x="5938876" y="2140311"/>
                </a:cubicBezTo>
                <a:cubicBezTo>
                  <a:pt x="5833587" y="2263356"/>
                  <a:pt x="5716171" y="2419027"/>
                  <a:pt x="5586746" y="2615712"/>
                </a:cubicBezTo>
                <a:close/>
                <a:moveTo>
                  <a:pt x="5562610" y="2652649"/>
                </a:moveTo>
                <a:cubicBezTo>
                  <a:pt x="5561211" y="2654863"/>
                  <a:pt x="5559812" y="2656960"/>
                  <a:pt x="5558412" y="2659174"/>
                </a:cubicBezTo>
                <a:cubicBezTo>
                  <a:pt x="5401819" y="2901186"/>
                  <a:pt x="5244993" y="3178037"/>
                  <a:pt x="5089683" y="3485300"/>
                </a:cubicBezTo>
                <a:cubicBezTo>
                  <a:pt x="5064147" y="3507322"/>
                  <a:pt x="5038729" y="3529111"/>
                  <a:pt x="5013543" y="3550784"/>
                </a:cubicBezTo>
                <a:cubicBezTo>
                  <a:pt x="5206748" y="3096473"/>
                  <a:pt x="5374185" y="2647406"/>
                  <a:pt x="5478309" y="2255433"/>
                </a:cubicBezTo>
                <a:cubicBezTo>
                  <a:pt x="5577418" y="2129824"/>
                  <a:pt x="5668482" y="2027287"/>
                  <a:pt x="5751501" y="1943626"/>
                </a:cubicBezTo>
                <a:cubicBezTo>
                  <a:pt x="5716988" y="2143807"/>
                  <a:pt x="5653907" y="2380342"/>
                  <a:pt x="5562610" y="2652649"/>
                </a:cubicBezTo>
                <a:close/>
                <a:moveTo>
                  <a:pt x="5468514" y="2249374"/>
                </a:moveTo>
                <a:cubicBezTo>
                  <a:pt x="5407533" y="2326393"/>
                  <a:pt x="5345852" y="2409356"/>
                  <a:pt x="5283704" y="2497678"/>
                </a:cubicBezTo>
                <a:cubicBezTo>
                  <a:pt x="5195205" y="2623636"/>
                  <a:pt x="5106590" y="2759614"/>
                  <a:pt x="5018324" y="2904681"/>
                </a:cubicBezTo>
                <a:cubicBezTo>
                  <a:pt x="5147866" y="2572134"/>
                  <a:pt x="5250473" y="2261375"/>
                  <a:pt x="5313787" y="1987903"/>
                </a:cubicBezTo>
                <a:cubicBezTo>
                  <a:pt x="5401237" y="1893872"/>
                  <a:pt x="5486587" y="1811259"/>
                  <a:pt x="5568790" y="1741114"/>
                </a:cubicBezTo>
                <a:cubicBezTo>
                  <a:pt x="5552116" y="1894105"/>
                  <a:pt x="5517369" y="2065272"/>
                  <a:pt x="5468514" y="2249257"/>
                </a:cubicBezTo>
                <a:close/>
                <a:moveTo>
                  <a:pt x="5303759" y="1981728"/>
                </a:moveTo>
                <a:cubicBezTo>
                  <a:pt x="5207215" y="2085663"/>
                  <a:pt x="5108338" y="2203465"/>
                  <a:pt x="5008413" y="2333967"/>
                </a:cubicBezTo>
                <a:cubicBezTo>
                  <a:pt x="4989407" y="2358786"/>
                  <a:pt x="4970518" y="2384071"/>
                  <a:pt x="4951512" y="2409705"/>
                </a:cubicBezTo>
                <a:cubicBezTo>
                  <a:pt x="5033365" y="2174917"/>
                  <a:pt x="5096562" y="1955511"/>
                  <a:pt x="5135273" y="1758126"/>
                </a:cubicBezTo>
                <a:cubicBezTo>
                  <a:pt x="5215843" y="1684136"/>
                  <a:pt x="5294431" y="1619351"/>
                  <a:pt x="5370104" y="1564470"/>
                </a:cubicBezTo>
                <a:cubicBezTo>
                  <a:pt x="5361709" y="1687049"/>
                  <a:pt x="5339672" y="1826174"/>
                  <a:pt x="5303759" y="1981728"/>
                </a:cubicBezTo>
                <a:close/>
                <a:moveTo>
                  <a:pt x="5125828" y="1751135"/>
                </a:moveTo>
                <a:cubicBezTo>
                  <a:pt x="5028002" y="1840972"/>
                  <a:pt x="4927376" y="1944325"/>
                  <a:pt x="4825352" y="2059912"/>
                </a:cubicBezTo>
                <a:cubicBezTo>
                  <a:pt x="4884351" y="1871500"/>
                  <a:pt x="4925860" y="1702080"/>
                  <a:pt x="4949647" y="1551536"/>
                </a:cubicBezTo>
                <a:cubicBezTo>
                  <a:pt x="5024387" y="1493160"/>
                  <a:pt x="5097262" y="1442241"/>
                  <a:pt x="5167571" y="1399128"/>
                </a:cubicBezTo>
                <a:cubicBezTo>
                  <a:pt x="5165006" y="1505860"/>
                  <a:pt x="5150548" y="1623779"/>
                  <a:pt x="5125828" y="1751018"/>
                </a:cubicBezTo>
                <a:close/>
                <a:moveTo>
                  <a:pt x="4805180" y="2082983"/>
                </a:moveTo>
                <a:cubicBezTo>
                  <a:pt x="4781044" y="2110599"/>
                  <a:pt x="4756908" y="2138913"/>
                  <a:pt x="4732772" y="2167810"/>
                </a:cubicBezTo>
                <a:cubicBezTo>
                  <a:pt x="4593785" y="2334200"/>
                  <a:pt x="4454915" y="2520049"/>
                  <a:pt x="4317095" y="2723143"/>
                </a:cubicBezTo>
                <a:cubicBezTo>
                  <a:pt x="4473455" y="2373467"/>
                  <a:pt x="4588888" y="2067020"/>
                  <a:pt x="4663628" y="1802403"/>
                </a:cubicBezTo>
                <a:cubicBezTo>
                  <a:pt x="4755975" y="1712916"/>
                  <a:pt x="4846806" y="1632867"/>
                  <a:pt x="4934955" y="1563072"/>
                </a:cubicBezTo>
                <a:cubicBezTo>
                  <a:pt x="4927260" y="1610728"/>
                  <a:pt x="4917699" y="1660249"/>
                  <a:pt x="4906505" y="1711518"/>
                </a:cubicBezTo>
                <a:cubicBezTo>
                  <a:pt x="4881553" y="1825358"/>
                  <a:pt x="4847739" y="1949452"/>
                  <a:pt x="4805180" y="2082983"/>
                </a:cubicBezTo>
                <a:close/>
                <a:moveTo>
                  <a:pt x="4937520" y="1546409"/>
                </a:moveTo>
                <a:cubicBezTo>
                  <a:pt x="4850421" y="1614690"/>
                  <a:pt x="4760756" y="1692991"/>
                  <a:pt x="4669691" y="1780498"/>
                </a:cubicBezTo>
                <a:cubicBezTo>
                  <a:pt x="4711900" y="1627857"/>
                  <a:pt x="4740351" y="1489198"/>
                  <a:pt x="4754926" y="1364522"/>
                </a:cubicBezTo>
                <a:cubicBezTo>
                  <a:pt x="4825468" y="1317681"/>
                  <a:pt x="4894145" y="1277248"/>
                  <a:pt x="4960490" y="1243108"/>
                </a:cubicBezTo>
                <a:cubicBezTo>
                  <a:pt x="4962473" y="1333994"/>
                  <a:pt x="4954777" y="1435249"/>
                  <a:pt x="4937520" y="1546409"/>
                </a:cubicBezTo>
                <a:close/>
                <a:moveTo>
                  <a:pt x="4756908" y="1348093"/>
                </a:moveTo>
                <a:cubicBezTo>
                  <a:pt x="4767285" y="1253012"/>
                  <a:pt x="4769384" y="1166205"/>
                  <a:pt x="4763437" y="1087438"/>
                </a:cubicBezTo>
                <a:cubicBezTo>
                  <a:pt x="4822786" y="1062852"/>
                  <a:pt x="4879454" y="1043277"/>
                  <a:pt x="4933323" y="1028828"/>
                </a:cubicBezTo>
                <a:cubicBezTo>
                  <a:pt x="4948714" y="1088719"/>
                  <a:pt x="4957575" y="1155602"/>
                  <a:pt x="4960024" y="1229359"/>
                </a:cubicBezTo>
                <a:cubicBezTo>
                  <a:pt x="4895078" y="1262334"/>
                  <a:pt x="4827217" y="1301834"/>
                  <a:pt x="4756908" y="1347976"/>
                </a:cubicBezTo>
                <a:close/>
                <a:moveTo>
                  <a:pt x="4742450" y="1372911"/>
                </a:moveTo>
                <a:cubicBezTo>
                  <a:pt x="4726942" y="1499568"/>
                  <a:pt x="4697325" y="1640441"/>
                  <a:pt x="4653368" y="1796111"/>
                </a:cubicBezTo>
                <a:cubicBezTo>
                  <a:pt x="4588422" y="1859149"/>
                  <a:pt x="4522776" y="1926847"/>
                  <a:pt x="4456781" y="1998973"/>
                </a:cubicBezTo>
                <a:cubicBezTo>
                  <a:pt x="4389153" y="2072846"/>
                  <a:pt x="4321526" y="2150914"/>
                  <a:pt x="4254131" y="2232828"/>
                </a:cubicBezTo>
                <a:cubicBezTo>
                  <a:pt x="4357555" y="1984757"/>
                  <a:pt x="4434510" y="1762903"/>
                  <a:pt x="4484998" y="1566218"/>
                </a:cubicBezTo>
                <a:cubicBezTo>
                  <a:pt x="4572797" y="1493626"/>
                  <a:pt x="4658848" y="1428957"/>
                  <a:pt x="4742450" y="1372911"/>
                </a:cubicBezTo>
                <a:close/>
                <a:moveTo>
                  <a:pt x="4465409" y="2006896"/>
                </a:moveTo>
                <a:cubicBezTo>
                  <a:pt x="4526391" y="1940246"/>
                  <a:pt x="4587022" y="1877442"/>
                  <a:pt x="4647188" y="1818600"/>
                </a:cubicBezTo>
                <a:cubicBezTo>
                  <a:pt x="4568600" y="2091606"/>
                  <a:pt x="4446987" y="2409006"/>
                  <a:pt x="4282348" y="2772315"/>
                </a:cubicBezTo>
                <a:cubicBezTo>
                  <a:pt x="4281066" y="2775111"/>
                  <a:pt x="4279783" y="2777908"/>
                  <a:pt x="4278500" y="2780704"/>
                </a:cubicBezTo>
                <a:cubicBezTo>
                  <a:pt x="3937564" y="3292227"/>
                  <a:pt x="3604439" y="3909199"/>
                  <a:pt x="3297083" y="4601560"/>
                </a:cubicBezTo>
                <a:lnTo>
                  <a:pt x="3307693" y="4606338"/>
                </a:lnTo>
                <a:cubicBezTo>
                  <a:pt x="3602340" y="3942640"/>
                  <a:pt x="3920657" y="3348273"/>
                  <a:pt x="4246669" y="2849917"/>
                </a:cubicBezTo>
                <a:cubicBezTo>
                  <a:pt x="3885560" y="3631416"/>
                  <a:pt x="3386864" y="4496226"/>
                  <a:pt x="2950782" y="5238108"/>
                </a:cubicBezTo>
                <a:cubicBezTo>
                  <a:pt x="2726212" y="5407761"/>
                  <a:pt x="2524961" y="5552595"/>
                  <a:pt x="2347147" y="5672611"/>
                </a:cubicBezTo>
                <a:cubicBezTo>
                  <a:pt x="2471675" y="5459613"/>
                  <a:pt x="2610545" y="5228903"/>
                  <a:pt x="2754662" y="4989222"/>
                </a:cubicBezTo>
                <a:cubicBezTo>
                  <a:pt x="3235868" y="4189430"/>
                  <a:pt x="3781320" y="3282905"/>
                  <a:pt x="4148142" y="2475655"/>
                </a:cubicBezTo>
                <a:cubicBezTo>
                  <a:pt x="4180090" y="2405394"/>
                  <a:pt x="4209940" y="2337230"/>
                  <a:pt x="4238040" y="2270697"/>
                </a:cubicBezTo>
                <a:cubicBezTo>
                  <a:pt x="4313713" y="2177830"/>
                  <a:pt x="4389503" y="2089741"/>
                  <a:pt x="4465293" y="2006896"/>
                </a:cubicBezTo>
                <a:close/>
                <a:moveTo>
                  <a:pt x="4288644" y="2786414"/>
                </a:moveTo>
                <a:cubicBezTo>
                  <a:pt x="4438708" y="2561414"/>
                  <a:pt x="4590171" y="2356805"/>
                  <a:pt x="4741633" y="2175384"/>
                </a:cubicBezTo>
                <a:cubicBezTo>
                  <a:pt x="4759706" y="2153711"/>
                  <a:pt x="4777779" y="2132504"/>
                  <a:pt x="4795852" y="2111531"/>
                </a:cubicBezTo>
                <a:cubicBezTo>
                  <a:pt x="4707120" y="2385236"/>
                  <a:pt x="4582708" y="2698325"/>
                  <a:pt x="4423550" y="3047884"/>
                </a:cubicBezTo>
                <a:cubicBezTo>
                  <a:pt x="4164583" y="3616152"/>
                  <a:pt x="3844400" y="4218093"/>
                  <a:pt x="3522469" y="4792886"/>
                </a:cubicBezTo>
                <a:cubicBezTo>
                  <a:pt x="3326932" y="4949023"/>
                  <a:pt x="3144454" y="5091293"/>
                  <a:pt x="2975035" y="5219698"/>
                </a:cubicBezTo>
                <a:cubicBezTo>
                  <a:pt x="3420678" y="4461270"/>
                  <a:pt x="3928935" y="3577584"/>
                  <a:pt x="4288528" y="2786414"/>
                </a:cubicBezTo>
                <a:close/>
                <a:moveTo>
                  <a:pt x="3120551" y="5123803"/>
                </a:moveTo>
                <a:cubicBezTo>
                  <a:pt x="3242747" y="5029654"/>
                  <a:pt x="3371706" y="4928632"/>
                  <a:pt x="3506962" y="4820618"/>
                </a:cubicBezTo>
                <a:cubicBezTo>
                  <a:pt x="3398524" y="5013808"/>
                  <a:pt x="3290087" y="5203852"/>
                  <a:pt x="3183748" y="5388419"/>
                </a:cubicBezTo>
                <a:cubicBezTo>
                  <a:pt x="2980748" y="5547352"/>
                  <a:pt x="2795822" y="5687060"/>
                  <a:pt x="2629084" y="5807308"/>
                </a:cubicBezTo>
                <a:cubicBezTo>
                  <a:pt x="2683770" y="5714325"/>
                  <a:pt x="2740437" y="5618080"/>
                  <a:pt x="2798737" y="5519154"/>
                </a:cubicBezTo>
                <a:cubicBezTo>
                  <a:pt x="2850973" y="5430599"/>
                  <a:pt x="2904492" y="5339714"/>
                  <a:pt x="2959061" y="5246847"/>
                </a:cubicBezTo>
                <a:cubicBezTo>
                  <a:pt x="3011531" y="5207231"/>
                  <a:pt x="3065283" y="5166216"/>
                  <a:pt x="3120434" y="5123803"/>
                </a:cubicBezTo>
                <a:close/>
                <a:moveTo>
                  <a:pt x="3531098" y="4801392"/>
                </a:moveTo>
                <a:cubicBezTo>
                  <a:pt x="3593945" y="4751172"/>
                  <a:pt x="3658191" y="4699437"/>
                  <a:pt x="3723720" y="4646304"/>
                </a:cubicBezTo>
                <a:cubicBezTo>
                  <a:pt x="3680928" y="4746162"/>
                  <a:pt x="3638602" y="4847650"/>
                  <a:pt x="3596860" y="4950770"/>
                </a:cubicBezTo>
                <a:lnTo>
                  <a:pt x="3607704" y="4955198"/>
                </a:lnTo>
                <a:cubicBezTo>
                  <a:pt x="3652361" y="4845087"/>
                  <a:pt x="3697602" y="4736956"/>
                  <a:pt x="3743309" y="4630574"/>
                </a:cubicBezTo>
                <a:cubicBezTo>
                  <a:pt x="3841136" y="4551224"/>
                  <a:pt x="3942111" y="4468495"/>
                  <a:pt x="4046118" y="4382736"/>
                </a:cubicBezTo>
                <a:cubicBezTo>
                  <a:pt x="3950039" y="4566721"/>
                  <a:pt x="3851863" y="4750123"/>
                  <a:pt x="3753453" y="4930846"/>
                </a:cubicBezTo>
                <a:cubicBezTo>
                  <a:pt x="3642217" y="5022197"/>
                  <a:pt x="3535179" y="5109121"/>
                  <a:pt x="3432571" y="5191501"/>
                </a:cubicBezTo>
                <a:cubicBezTo>
                  <a:pt x="3355499" y="5253256"/>
                  <a:pt x="3280992" y="5312332"/>
                  <a:pt x="3208467" y="5369310"/>
                </a:cubicBezTo>
                <a:cubicBezTo>
                  <a:pt x="3314806" y="5184626"/>
                  <a:pt x="3423127" y="4994582"/>
                  <a:pt x="3531214" y="4801509"/>
                </a:cubicBezTo>
                <a:close/>
                <a:moveTo>
                  <a:pt x="3439684" y="5200472"/>
                </a:moveTo>
                <a:cubicBezTo>
                  <a:pt x="3535529" y="5123686"/>
                  <a:pt x="3635105" y="5042821"/>
                  <a:pt x="3738412" y="4958111"/>
                </a:cubicBezTo>
                <a:cubicBezTo>
                  <a:pt x="3633939" y="5149437"/>
                  <a:pt x="3529232" y="5337616"/>
                  <a:pt x="3426275" y="5520203"/>
                </a:cubicBezTo>
                <a:cubicBezTo>
                  <a:pt x="3221177" y="5686360"/>
                  <a:pt x="3033801" y="5833758"/>
                  <a:pt x="2864382" y="5962396"/>
                </a:cubicBezTo>
                <a:cubicBezTo>
                  <a:pt x="2969555" y="5781790"/>
                  <a:pt x="3079858" y="5592212"/>
                  <a:pt x="3192610" y="5396459"/>
                </a:cubicBezTo>
                <a:cubicBezTo>
                  <a:pt x="3272130" y="5334121"/>
                  <a:pt x="3354333" y="5268986"/>
                  <a:pt x="3439684" y="5200589"/>
                </a:cubicBezTo>
                <a:close/>
                <a:moveTo>
                  <a:pt x="3762315" y="4938419"/>
                </a:moveTo>
                <a:cubicBezTo>
                  <a:pt x="3893955" y="4830289"/>
                  <a:pt x="4031426" y="4715983"/>
                  <a:pt x="4174960" y="4595268"/>
                </a:cubicBezTo>
                <a:cubicBezTo>
                  <a:pt x="4112696" y="4744064"/>
                  <a:pt x="4051131" y="4896822"/>
                  <a:pt x="3990499" y="5053308"/>
                </a:cubicBezTo>
                <a:cubicBezTo>
                  <a:pt x="3798927" y="5214688"/>
                  <a:pt x="3619014" y="5363600"/>
                  <a:pt x="3450877" y="5500162"/>
                </a:cubicBezTo>
                <a:cubicBezTo>
                  <a:pt x="3553601" y="5317575"/>
                  <a:pt x="3658191" y="5129512"/>
                  <a:pt x="3762315" y="4938419"/>
                </a:cubicBezTo>
                <a:close/>
                <a:moveTo>
                  <a:pt x="3462537" y="5506220"/>
                </a:moveTo>
                <a:cubicBezTo>
                  <a:pt x="3622861" y="5375951"/>
                  <a:pt x="3794496" y="5233914"/>
                  <a:pt x="3977091" y="5080340"/>
                </a:cubicBezTo>
                <a:cubicBezTo>
                  <a:pt x="3876699" y="5269336"/>
                  <a:pt x="3775723" y="5455768"/>
                  <a:pt x="3675681" y="5637189"/>
                </a:cubicBezTo>
                <a:cubicBezTo>
                  <a:pt x="3610386" y="5691720"/>
                  <a:pt x="3546722" y="5744504"/>
                  <a:pt x="3484924" y="5795423"/>
                </a:cubicBezTo>
                <a:cubicBezTo>
                  <a:pt x="3351884" y="5904951"/>
                  <a:pt x="3226890" y="6005858"/>
                  <a:pt x="3109591" y="6098840"/>
                </a:cubicBezTo>
                <a:cubicBezTo>
                  <a:pt x="3214064" y="5917536"/>
                  <a:pt x="3323317" y="5726443"/>
                  <a:pt x="3434786" y="5528709"/>
                </a:cubicBezTo>
                <a:cubicBezTo>
                  <a:pt x="3444115" y="5521252"/>
                  <a:pt x="3453093" y="5513911"/>
                  <a:pt x="3462421" y="5506337"/>
                </a:cubicBezTo>
                <a:close/>
                <a:moveTo>
                  <a:pt x="3952954" y="5151068"/>
                </a:moveTo>
                <a:cubicBezTo>
                  <a:pt x="3934182" y="5200356"/>
                  <a:pt x="3915409" y="5249993"/>
                  <a:pt x="3896754" y="5299981"/>
                </a:cubicBezTo>
                <a:lnTo>
                  <a:pt x="3907714" y="5304059"/>
                </a:lnTo>
                <a:cubicBezTo>
                  <a:pt x="3937564" y="5224009"/>
                  <a:pt x="3967646" y="5144893"/>
                  <a:pt x="3997962" y="5066591"/>
                </a:cubicBezTo>
                <a:cubicBezTo>
                  <a:pt x="3999128" y="5064377"/>
                  <a:pt x="4000410" y="5062047"/>
                  <a:pt x="4001577" y="5059833"/>
                </a:cubicBezTo>
                <a:cubicBezTo>
                  <a:pt x="4160268" y="4926068"/>
                  <a:pt x="4327239" y="4783797"/>
                  <a:pt x="4502371" y="4632671"/>
                </a:cubicBezTo>
                <a:cubicBezTo>
                  <a:pt x="4500156" y="4637215"/>
                  <a:pt x="4497824" y="4641876"/>
                  <a:pt x="4495608" y="4646421"/>
                </a:cubicBezTo>
                <a:cubicBezTo>
                  <a:pt x="4410841" y="4818870"/>
                  <a:pt x="4324207" y="4990737"/>
                  <a:pt x="4236874" y="5160623"/>
                </a:cubicBezTo>
                <a:cubicBezTo>
                  <a:pt x="4047050" y="5324216"/>
                  <a:pt x="3868420" y="5476158"/>
                  <a:pt x="3700983" y="5616215"/>
                </a:cubicBezTo>
                <a:cubicBezTo>
                  <a:pt x="3784702" y="5464040"/>
                  <a:pt x="3869003" y="5308603"/>
                  <a:pt x="3953071" y="5151068"/>
                </a:cubicBezTo>
                <a:close/>
                <a:moveTo>
                  <a:pt x="4222416" y="5188238"/>
                </a:moveTo>
                <a:cubicBezTo>
                  <a:pt x="4122257" y="5382710"/>
                  <a:pt x="4021165" y="5574268"/>
                  <a:pt x="3920773" y="5760816"/>
                </a:cubicBezTo>
                <a:cubicBezTo>
                  <a:pt x="3790182" y="5873375"/>
                  <a:pt x="3666353" y="5978942"/>
                  <a:pt x="3549171" y="6077518"/>
                </a:cubicBezTo>
                <a:cubicBezTo>
                  <a:pt x="3480144" y="6135544"/>
                  <a:pt x="3413799" y="6190775"/>
                  <a:pt x="3349436" y="6243908"/>
                </a:cubicBezTo>
                <a:cubicBezTo>
                  <a:pt x="3458223" y="6052699"/>
                  <a:pt x="3571091" y="5851585"/>
                  <a:pt x="3685475" y="5644064"/>
                </a:cubicBezTo>
                <a:cubicBezTo>
                  <a:pt x="3853262" y="5503890"/>
                  <a:pt x="4032242" y="5351948"/>
                  <a:pt x="4222416" y="5188238"/>
                </a:cubicBezTo>
                <a:close/>
                <a:moveTo>
                  <a:pt x="4245969" y="5167847"/>
                </a:moveTo>
                <a:cubicBezTo>
                  <a:pt x="4304968" y="5117044"/>
                  <a:pt x="4364901" y="5065076"/>
                  <a:pt x="4425999" y="5012060"/>
                </a:cubicBezTo>
                <a:cubicBezTo>
                  <a:pt x="4370264" y="5159574"/>
                  <a:pt x="4315112" y="5310700"/>
                  <a:pt x="4260661" y="5464973"/>
                </a:cubicBezTo>
                <a:cubicBezTo>
                  <a:pt x="4151523" y="5560752"/>
                  <a:pt x="4046467" y="5652220"/>
                  <a:pt x="3945376" y="5739493"/>
                </a:cubicBezTo>
                <a:cubicBezTo>
                  <a:pt x="4045418" y="5553062"/>
                  <a:pt x="4146160" y="5361853"/>
                  <a:pt x="4245969" y="5167847"/>
                </a:cubicBezTo>
                <a:close/>
                <a:moveTo>
                  <a:pt x="4252149" y="5489325"/>
                </a:moveTo>
                <a:cubicBezTo>
                  <a:pt x="4233610" y="5542225"/>
                  <a:pt x="4215070" y="5595358"/>
                  <a:pt x="4196648" y="5649074"/>
                </a:cubicBezTo>
                <a:lnTo>
                  <a:pt x="4198047" y="5649540"/>
                </a:lnTo>
                <a:cubicBezTo>
                  <a:pt x="4134383" y="5770604"/>
                  <a:pt x="4070720" y="5890270"/>
                  <a:pt x="4007407" y="6008188"/>
                </a:cubicBezTo>
                <a:cubicBezTo>
                  <a:pt x="3865855" y="6132748"/>
                  <a:pt x="3732582" y="6248452"/>
                  <a:pt x="3607587" y="6355651"/>
                </a:cubicBezTo>
                <a:cubicBezTo>
                  <a:pt x="3712410" y="6168403"/>
                  <a:pt x="3820031" y="5972650"/>
                  <a:pt x="3928702" y="5770837"/>
                </a:cubicBezTo>
                <a:cubicBezTo>
                  <a:pt x="4032242" y="5681583"/>
                  <a:pt x="4140097" y="5587784"/>
                  <a:pt x="4252265" y="5489442"/>
                </a:cubicBezTo>
                <a:close/>
                <a:moveTo>
                  <a:pt x="4331087" y="5419996"/>
                </a:moveTo>
                <a:cubicBezTo>
                  <a:pt x="4492810" y="5277725"/>
                  <a:pt x="4663279" y="5126249"/>
                  <a:pt x="4842725" y="4965335"/>
                </a:cubicBezTo>
                <a:cubicBezTo>
                  <a:pt x="4757025" y="5142445"/>
                  <a:pt x="4668526" y="5321071"/>
                  <a:pt x="4578627" y="5499113"/>
                </a:cubicBezTo>
                <a:cubicBezTo>
                  <a:pt x="4384489" y="5674009"/>
                  <a:pt x="4202478" y="5836321"/>
                  <a:pt x="4032359" y="5986049"/>
                </a:cubicBezTo>
                <a:cubicBezTo>
                  <a:pt x="4131468" y="5801016"/>
                  <a:pt x="4231511" y="5611671"/>
                  <a:pt x="4331087" y="5419996"/>
                </a:cubicBezTo>
                <a:close/>
                <a:moveTo>
                  <a:pt x="4562886" y="5530457"/>
                </a:moveTo>
                <a:cubicBezTo>
                  <a:pt x="4467508" y="5719102"/>
                  <a:pt x="4370497" y="5906932"/>
                  <a:pt x="4273487" y="6091966"/>
                </a:cubicBezTo>
                <a:cubicBezTo>
                  <a:pt x="4061042" y="6284340"/>
                  <a:pt x="3867604" y="6457023"/>
                  <a:pt x="3692588" y="6610596"/>
                </a:cubicBezTo>
                <a:cubicBezTo>
                  <a:pt x="3797411" y="6420552"/>
                  <a:pt x="3905615" y="6222235"/>
                  <a:pt x="4014985" y="6018559"/>
                </a:cubicBezTo>
                <a:cubicBezTo>
                  <a:pt x="4185221" y="5868831"/>
                  <a:pt x="4367699" y="5706169"/>
                  <a:pt x="4562886" y="5530457"/>
                </a:cubicBezTo>
                <a:close/>
                <a:moveTo>
                  <a:pt x="4586789" y="5508901"/>
                </a:moveTo>
                <a:cubicBezTo>
                  <a:pt x="4620253" y="5478722"/>
                  <a:pt x="4654067" y="5448194"/>
                  <a:pt x="4688347" y="5417199"/>
                </a:cubicBezTo>
                <a:cubicBezTo>
                  <a:pt x="4640425" y="5556674"/>
                  <a:pt x="4592852" y="5698944"/>
                  <a:pt x="4545980" y="5844012"/>
                </a:cubicBezTo>
                <a:cubicBezTo>
                  <a:pt x="4460862" y="5921847"/>
                  <a:pt x="4378309" y="5996885"/>
                  <a:pt x="4298555" y="6069245"/>
                </a:cubicBezTo>
                <a:cubicBezTo>
                  <a:pt x="4395333" y="5884444"/>
                  <a:pt x="4491877" y="5696964"/>
                  <a:pt x="4586789" y="5508784"/>
                </a:cubicBezTo>
                <a:close/>
                <a:moveTo>
                  <a:pt x="4538634" y="5866500"/>
                </a:moveTo>
                <a:cubicBezTo>
                  <a:pt x="4524525" y="5910195"/>
                  <a:pt x="4510533" y="5954007"/>
                  <a:pt x="4496541" y="5998168"/>
                </a:cubicBezTo>
                <a:lnTo>
                  <a:pt x="4507618" y="6001663"/>
                </a:lnTo>
                <a:cubicBezTo>
                  <a:pt x="4523709" y="5950860"/>
                  <a:pt x="4539800" y="5900640"/>
                  <a:pt x="4556007" y="5850537"/>
                </a:cubicBezTo>
                <a:cubicBezTo>
                  <a:pt x="4643690" y="5770371"/>
                  <a:pt x="4734171" y="5687409"/>
                  <a:pt x="4827450" y="5601417"/>
                </a:cubicBezTo>
                <a:cubicBezTo>
                  <a:pt x="4735687" y="5788781"/>
                  <a:pt x="4642874" y="5974048"/>
                  <a:pt x="4549944" y="6155819"/>
                </a:cubicBezTo>
                <a:cubicBezTo>
                  <a:pt x="4337733" y="6352970"/>
                  <a:pt x="4143128" y="6532062"/>
                  <a:pt x="3965314" y="6693558"/>
                </a:cubicBezTo>
                <a:cubicBezTo>
                  <a:pt x="4069904" y="6500950"/>
                  <a:pt x="4176359" y="6301818"/>
                  <a:pt x="4282581" y="6099190"/>
                </a:cubicBezTo>
                <a:cubicBezTo>
                  <a:pt x="4365017" y="6024617"/>
                  <a:pt x="4450251" y="5947015"/>
                  <a:pt x="4538401" y="5866500"/>
                </a:cubicBezTo>
                <a:close/>
                <a:moveTo>
                  <a:pt x="4851237" y="5579512"/>
                </a:moveTo>
                <a:cubicBezTo>
                  <a:pt x="4936238" y="5501210"/>
                  <a:pt x="5023571" y="5420345"/>
                  <a:pt x="5113352" y="5337150"/>
                </a:cubicBezTo>
                <a:cubicBezTo>
                  <a:pt x="5067762" y="5472779"/>
                  <a:pt x="5021939" y="5612953"/>
                  <a:pt x="4976115" y="5757787"/>
                </a:cubicBezTo>
                <a:cubicBezTo>
                  <a:pt x="4835962" y="5889338"/>
                  <a:pt x="4702339" y="6014247"/>
                  <a:pt x="4575013" y="6132631"/>
                </a:cubicBezTo>
                <a:cubicBezTo>
                  <a:pt x="4667476" y="5951210"/>
                  <a:pt x="4759940" y="5766293"/>
                  <a:pt x="4851354" y="5579512"/>
                </a:cubicBezTo>
                <a:close/>
                <a:moveTo>
                  <a:pt x="4968886" y="5780392"/>
                </a:moveTo>
                <a:cubicBezTo>
                  <a:pt x="4929125" y="5906350"/>
                  <a:pt x="4889248" y="6036037"/>
                  <a:pt x="4849255" y="6169102"/>
                </a:cubicBezTo>
                <a:cubicBezTo>
                  <a:pt x="4843891" y="6179938"/>
                  <a:pt x="4838527" y="6190775"/>
                  <a:pt x="4833047" y="6201611"/>
                </a:cubicBezTo>
                <a:cubicBezTo>
                  <a:pt x="4623518" y="6400860"/>
                  <a:pt x="4430663" y="6583097"/>
                  <a:pt x="4253665" y="6749022"/>
                </a:cubicBezTo>
                <a:cubicBezTo>
                  <a:pt x="4354757" y="6559327"/>
                  <a:pt x="4457131" y="6363108"/>
                  <a:pt x="4559621" y="6162577"/>
                </a:cubicBezTo>
                <a:cubicBezTo>
                  <a:pt x="4689164" y="6042212"/>
                  <a:pt x="4825468" y="5914972"/>
                  <a:pt x="4968886" y="5780392"/>
                </a:cubicBezTo>
                <a:close/>
                <a:moveTo>
                  <a:pt x="4807512" y="6350640"/>
                </a:moveTo>
                <a:cubicBezTo>
                  <a:pt x="4822320" y="6300304"/>
                  <a:pt x="4837012" y="6250433"/>
                  <a:pt x="4851820" y="6201028"/>
                </a:cubicBezTo>
                <a:cubicBezTo>
                  <a:pt x="5013310" y="6047222"/>
                  <a:pt x="5185061" y="5883046"/>
                  <a:pt x="5367306" y="5708150"/>
                </a:cubicBezTo>
                <a:cubicBezTo>
                  <a:pt x="5289534" y="5877919"/>
                  <a:pt x="5210713" y="6045941"/>
                  <a:pt x="5131425" y="6211399"/>
                </a:cubicBezTo>
                <a:cubicBezTo>
                  <a:pt x="4931107" y="6404239"/>
                  <a:pt x="4742799" y="6584612"/>
                  <a:pt x="4566851" y="6752167"/>
                </a:cubicBezTo>
                <a:cubicBezTo>
                  <a:pt x="4654534" y="6582981"/>
                  <a:pt x="4742450" y="6410065"/>
                  <a:pt x="4829549" y="6234819"/>
                </a:cubicBezTo>
                <a:cubicBezTo>
                  <a:pt x="4818472" y="6272106"/>
                  <a:pt x="4807395" y="6309508"/>
                  <a:pt x="4796319" y="6347377"/>
                </a:cubicBezTo>
                <a:lnTo>
                  <a:pt x="4807512" y="6350640"/>
                </a:lnTo>
                <a:close/>
                <a:moveTo>
                  <a:pt x="5386312" y="5694517"/>
                </a:moveTo>
                <a:cubicBezTo>
                  <a:pt x="5348184" y="5818261"/>
                  <a:pt x="5309823" y="5945617"/>
                  <a:pt x="5271345" y="6076469"/>
                </a:cubicBezTo>
                <a:cubicBezTo>
                  <a:pt x="5232167" y="6114221"/>
                  <a:pt x="5193573" y="6151508"/>
                  <a:pt x="5155328" y="6188328"/>
                </a:cubicBezTo>
                <a:cubicBezTo>
                  <a:pt x="5232983" y="6025899"/>
                  <a:pt x="5310056" y="5861024"/>
                  <a:pt x="5386312" y="5694517"/>
                </a:cubicBezTo>
                <a:close/>
                <a:moveTo>
                  <a:pt x="5264815" y="6099074"/>
                </a:moveTo>
                <a:cubicBezTo>
                  <a:pt x="5227153" y="6227945"/>
                  <a:pt x="5189375" y="6360311"/>
                  <a:pt x="5151480" y="6496173"/>
                </a:cubicBezTo>
                <a:cubicBezTo>
                  <a:pt x="5054003" y="6591603"/>
                  <a:pt x="4959791" y="6683770"/>
                  <a:pt x="4868727" y="6772675"/>
                </a:cubicBezTo>
                <a:cubicBezTo>
                  <a:pt x="4959674" y="6592186"/>
                  <a:pt x="5050622" y="6406919"/>
                  <a:pt x="5141103" y="6218390"/>
                </a:cubicBezTo>
                <a:cubicBezTo>
                  <a:pt x="5181913" y="6179123"/>
                  <a:pt x="5223189" y="6139390"/>
                  <a:pt x="5264932" y="6099074"/>
                </a:cubicBezTo>
                <a:close/>
                <a:moveTo>
                  <a:pt x="5282072" y="6082411"/>
                </a:moveTo>
                <a:cubicBezTo>
                  <a:pt x="5400070" y="5968455"/>
                  <a:pt x="5522150" y="5850537"/>
                  <a:pt x="5648077" y="5728424"/>
                </a:cubicBezTo>
                <a:cubicBezTo>
                  <a:pt x="5571938" y="5901106"/>
                  <a:pt x="5496032" y="6069011"/>
                  <a:pt x="5420708" y="6231906"/>
                </a:cubicBezTo>
                <a:cubicBezTo>
                  <a:pt x="5334308" y="6316849"/>
                  <a:pt x="5250123" y="6399345"/>
                  <a:pt x="5168154" y="6479744"/>
                </a:cubicBezTo>
                <a:cubicBezTo>
                  <a:pt x="5203950" y="6351922"/>
                  <a:pt x="5241845" y="6219206"/>
                  <a:pt x="5282072" y="6082411"/>
                </a:cubicBezTo>
                <a:close/>
                <a:moveTo>
                  <a:pt x="5669998" y="5707101"/>
                </a:moveTo>
                <a:cubicBezTo>
                  <a:pt x="5713256" y="5665154"/>
                  <a:pt x="5757098" y="5622624"/>
                  <a:pt x="5801289" y="5579628"/>
                </a:cubicBezTo>
                <a:cubicBezTo>
                  <a:pt x="5761412" y="5711529"/>
                  <a:pt x="5722934" y="5842147"/>
                  <a:pt x="5685972" y="5970902"/>
                </a:cubicBezTo>
                <a:cubicBezTo>
                  <a:pt x="5602837" y="6052816"/>
                  <a:pt x="5521567" y="6132748"/>
                  <a:pt x="5442163" y="6210816"/>
                </a:cubicBezTo>
                <a:cubicBezTo>
                  <a:pt x="5520634" y="6041279"/>
                  <a:pt x="5596890" y="5872792"/>
                  <a:pt x="5669998" y="5707101"/>
                </a:cubicBezTo>
                <a:close/>
                <a:moveTo>
                  <a:pt x="5679443" y="5993740"/>
                </a:moveTo>
                <a:cubicBezTo>
                  <a:pt x="5642014" y="6124475"/>
                  <a:pt x="5605985" y="6253113"/>
                  <a:pt x="5571588" y="6378838"/>
                </a:cubicBezTo>
                <a:cubicBezTo>
                  <a:pt x="5432485" y="6517963"/>
                  <a:pt x="5299562" y="6650679"/>
                  <a:pt x="5172585" y="6777453"/>
                </a:cubicBezTo>
                <a:cubicBezTo>
                  <a:pt x="5259801" y="6598944"/>
                  <a:pt x="5345269" y="6419387"/>
                  <a:pt x="5428171" y="6240878"/>
                </a:cubicBezTo>
                <a:cubicBezTo>
                  <a:pt x="5509907" y="6160596"/>
                  <a:pt x="5593626" y="6078217"/>
                  <a:pt x="5679443" y="5993740"/>
                </a:cubicBezTo>
                <a:close/>
                <a:moveTo>
                  <a:pt x="5696350" y="5977078"/>
                </a:moveTo>
                <a:cubicBezTo>
                  <a:pt x="5770274" y="5904252"/>
                  <a:pt x="5845714" y="5829913"/>
                  <a:pt x="5922669" y="5753942"/>
                </a:cubicBezTo>
                <a:cubicBezTo>
                  <a:pt x="5855508" y="5911710"/>
                  <a:pt x="5784499" y="6074255"/>
                  <a:pt x="5710225" y="6240063"/>
                </a:cubicBezTo>
                <a:cubicBezTo>
                  <a:pt x="5669065" y="6281311"/>
                  <a:pt x="5628372" y="6321976"/>
                  <a:pt x="5588145" y="6362176"/>
                </a:cubicBezTo>
                <a:cubicBezTo>
                  <a:pt x="5622659" y="6236450"/>
                  <a:pt x="5658688" y="6107813"/>
                  <a:pt x="5696233" y="5977078"/>
                </a:cubicBezTo>
                <a:close/>
                <a:moveTo>
                  <a:pt x="5696699" y="6270241"/>
                </a:moveTo>
                <a:cubicBezTo>
                  <a:pt x="5631637" y="6414843"/>
                  <a:pt x="5564242" y="6561658"/>
                  <a:pt x="5494982" y="6709405"/>
                </a:cubicBezTo>
                <a:cubicBezTo>
                  <a:pt x="5522733" y="6604071"/>
                  <a:pt x="5551650" y="6495824"/>
                  <a:pt x="5581966" y="6385130"/>
                </a:cubicBezTo>
                <a:cubicBezTo>
                  <a:pt x="5619744" y="6347377"/>
                  <a:pt x="5657988" y="6309043"/>
                  <a:pt x="5696699" y="6270358"/>
                </a:cubicBezTo>
                <a:close/>
                <a:moveTo>
                  <a:pt x="5719903" y="6246937"/>
                </a:moveTo>
                <a:cubicBezTo>
                  <a:pt x="5836852" y="6129952"/>
                  <a:pt x="5958115" y="6008421"/>
                  <a:pt x="6084043" y="5882230"/>
                </a:cubicBezTo>
                <a:cubicBezTo>
                  <a:pt x="6048947" y="6007489"/>
                  <a:pt x="6015016" y="6131699"/>
                  <a:pt x="5982251" y="6254395"/>
                </a:cubicBezTo>
                <a:cubicBezTo>
                  <a:pt x="5968026" y="6268843"/>
                  <a:pt x="5953801" y="6283408"/>
                  <a:pt x="5939693" y="6297740"/>
                </a:cubicBezTo>
                <a:cubicBezTo>
                  <a:pt x="5779485" y="6460751"/>
                  <a:pt x="5627439" y="6615490"/>
                  <a:pt x="5482739" y="6762771"/>
                </a:cubicBezTo>
                <a:cubicBezTo>
                  <a:pt x="5564709" y="6589156"/>
                  <a:pt x="5643996" y="6416474"/>
                  <a:pt x="5719903" y="6246937"/>
                </a:cubicBezTo>
                <a:close/>
                <a:moveTo>
                  <a:pt x="6100716" y="5865568"/>
                </a:moveTo>
                <a:cubicBezTo>
                  <a:pt x="6133248" y="5832942"/>
                  <a:pt x="6166246" y="5799851"/>
                  <a:pt x="6199476" y="5766526"/>
                </a:cubicBezTo>
                <a:cubicBezTo>
                  <a:pt x="6198427" y="5768973"/>
                  <a:pt x="6197494" y="5771536"/>
                  <a:pt x="6196445" y="5773983"/>
                </a:cubicBezTo>
                <a:cubicBezTo>
                  <a:pt x="6135230" y="5923828"/>
                  <a:pt x="6071100" y="6076819"/>
                  <a:pt x="6004406" y="6231906"/>
                </a:cubicBezTo>
                <a:cubicBezTo>
                  <a:pt x="6002423" y="6233887"/>
                  <a:pt x="6000558" y="6235751"/>
                  <a:pt x="5998692" y="6237732"/>
                </a:cubicBezTo>
                <a:cubicBezTo>
                  <a:pt x="6032856" y="6110260"/>
                  <a:pt x="6066903" y="5986166"/>
                  <a:pt x="6100833" y="5865568"/>
                </a:cubicBezTo>
                <a:close/>
                <a:moveTo>
                  <a:pt x="6287159" y="6239946"/>
                </a:moveTo>
                <a:cubicBezTo>
                  <a:pt x="6222213" y="6397481"/>
                  <a:pt x="6156334" y="6553152"/>
                  <a:pt x="6089640" y="6706375"/>
                </a:cubicBezTo>
                <a:cubicBezTo>
                  <a:pt x="5989481" y="6811593"/>
                  <a:pt x="5893170" y="6912965"/>
                  <a:pt x="5800356" y="7010725"/>
                </a:cubicBezTo>
                <a:cubicBezTo>
                  <a:pt x="5830555" y="6887680"/>
                  <a:pt x="5860755" y="6767315"/>
                  <a:pt x="5890721" y="6649630"/>
                </a:cubicBezTo>
                <a:cubicBezTo>
                  <a:pt x="6019913" y="6515982"/>
                  <a:pt x="6152020" y="6379420"/>
                  <a:pt x="6287043" y="6239946"/>
                </a:cubicBezTo>
                <a:close/>
                <a:moveTo>
                  <a:pt x="6309080" y="6217225"/>
                </a:moveTo>
                <a:cubicBezTo>
                  <a:pt x="6331816" y="6193804"/>
                  <a:pt x="6354670" y="6170151"/>
                  <a:pt x="6377524" y="6146497"/>
                </a:cubicBezTo>
                <a:cubicBezTo>
                  <a:pt x="6347790" y="6260803"/>
                  <a:pt x="6317825" y="6378022"/>
                  <a:pt x="6287742" y="6498271"/>
                </a:cubicBezTo>
                <a:cubicBezTo>
                  <a:pt x="6228276" y="6560725"/>
                  <a:pt x="6169976" y="6621782"/>
                  <a:pt x="6112960" y="6681790"/>
                </a:cubicBezTo>
                <a:cubicBezTo>
                  <a:pt x="6179071" y="6529149"/>
                  <a:pt x="6244483" y="6374061"/>
                  <a:pt x="6309080" y="6217225"/>
                </a:cubicBezTo>
                <a:close/>
                <a:moveTo>
                  <a:pt x="6394197" y="6129369"/>
                </a:moveTo>
                <a:cubicBezTo>
                  <a:pt x="6512196" y="6007489"/>
                  <a:pt x="6632410" y="5883396"/>
                  <a:pt x="6754839" y="5757321"/>
                </a:cubicBezTo>
                <a:cubicBezTo>
                  <a:pt x="6716128" y="5860674"/>
                  <a:pt x="6676601" y="5964726"/>
                  <a:pt x="6635908" y="6069361"/>
                </a:cubicBezTo>
                <a:cubicBezTo>
                  <a:pt x="6621799" y="6105715"/>
                  <a:pt x="6607574" y="6141953"/>
                  <a:pt x="6593349" y="6178190"/>
                </a:cubicBezTo>
                <a:cubicBezTo>
                  <a:pt x="6494007" y="6282243"/>
                  <a:pt x="6397695" y="6383032"/>
                  <a:pt x="6304299" y="6481026"/>
                </a:cubicBezTo>
                <a:cubicBezTo>
                  <a:pt x="6333449" y="6364972"/>
                  <a:pt x="6363415" y="6247520"/>
                  <a:pt x="6394197" y="6129369"/>
                </a:cubicBezTo>
                <a:close/>
                <a:moveTo>
                  <a:pt x="6582039" y="6206738"/>
                </a:moveTo>
                <a:cubicBezTo>
                  <a:pt x="6523506" y="6355068"/>
                  <a:pt x="6464274" y="6501650"/>
                  <a:pt x="6404225" y="6646251"/>
                </a:cubicBezTo>
                <a:cubicBezTo>
                  <a:pt x="6339279" y="6715464"/>
                  <a:pt x="6275849" y="6783045"/>
                  <a:pt x="6213818" y="6849229"/>
                </a:cubicBezTo>
                <a:cubicBezTo>
                  <a:pt x="6241102" y="6735738"/>
                  <a:pt x="6269436" y="6620500"/>
                  <a:pt x="6298586" y="6503863"/>
                </a:cubicBezTo>
                <a:cubicBezTo>
                  <a:pt x="6390583" y="6407385"/>
                  <a:pt x="6485145" y="6308343"/>
                  <a:pt x="6582156" y="6206738"/>
                </a:cubicBezTo>
                <a:close/>
                <a:moveTo>
                  <a:pt x="6603260" y="6184483"/>
                </a:moveTo>
                <a:cubicBezTo>
                  <a:pt x="6658062" y="6127155"/>
                  <a:pt x="6713564" y="6069128"/>
                  <a:pt x="6769881" y="6010169"/>
                </a:cubicBezTo>
                <a:cubicBezTo>
                  <a:pt x="6741314" y="6122611"/>
                  <a:pt x="6713447" y="6234936"/>
                  <a:pt x="6686162" y="6346562"/>
                </a:cubicBezTo>
                <a:cubicBezTo>
                  <a:pt x="6597080" y="6441060"/>
                  <a:pt x="6510680" y="6532877"/>
                  <a:pt x="6426612" y="6622365"/>
                </a:cubicBezTo>
                <a:cubicBezTo>
                  <a:pt x="6486195" y="6478229"/>
                  <a:pt x="6545077" y="6332230"/>
                  <a:pt x="6603143" y="6184483"/>
                </a:cubicBezTo>
                <a:close/>
                <a:moveTo>
                  <a:pt x="7711654" y="3143431"/>
                </a:moveTo>
                <a:cubicBezTo>
                  <a:pt x="7747683" y="3065129"/>
                  <a:pt x="7782197" y="2994518"/>
                  <a:pt x="7815078" y="2931248"/>
                </a:cubicBezTo>
                <a:cubicBezTo>
                  <a:pt x="7808665" y="2974011"/>
                  <a:pt x="7801436" y="3018288"/>
                  <a:pt x="7793274" y="3064547"/>
                </a:cubicBezTo>
                <a:cubicBezTo>
                  <a:pt x="7765990" y="3090997"/>
                  <a:pt x="7738706" y="3117214"/>
                  <a:pt x="7711654" y="3143431"/>
                </a:cubicBezTo>
                <a:close/>
                <a:moveTo>
                  <a:pt x="7691133" y="3163356"/>
                </a:moveTo>
                <a:cubicBezTo>
                  <a:pt x="7635282" y="3217304"/>
                  <a:pt x="7579897" y="3270787"/>
                  <a:pt x="7524979" y="3323803"/>
                </a:cubicBezTo>
                <a:cubicBezTo>
                  <a:pt x="7551796" y="3206235"/>
                  <a:pt x="7574533" y="3096357"/>
                  <a:pt x="7593189" y="2994751"/>
                </a:cubicBezTo>
                <a:cubicBezTo>
                  <a:pt x="7673643" y="2917848"/>
                  <a:pt x="7755146" y="2839780"/>
                  <a:pt x="7837582" y="2760896"/>
                </a:cubicBezTo>
                <a:cubicBezTo>
                  <a:pt x="7832801" y="2804591"/>
                  <a:pt x="7826855" y="2850966"/>
                  <a:pt x="7819742" y="2899788"/>
                </a:cubicBezTo>
                <a:cubicBezTo>
                  <a:pt x="7776950" y="2981002"/>
                  <a:pt x="7733809" y="3069907"/>
                  <a:pt x="7691016" y="3163472"/>
                </a:cubicBezTo>
                <a:close/>
                <a:moveTo>
                  <a:pt x="7437180" y="2560249"/>
                </a:moveTo>
                <a:cubicBezTo>
                  <a:pt x="7439628" y="2536246"/>
                  <a:pt x="7441726" y="2513058"/>
                  <a:pt x="7443476" y="2490453"/>
                </a:cubicBezTo>
                <a:cubicBezTo>
                  <a:pt x="7515301" y="2394791"/>
                  <a:pt x="7579430" y="2329073"/>
                  <a:pt x="7634699" y="2290971"/>
                </a:cubicBezTo>
                <a:cubicBezTo>
                  <a:pt x="7638663" y="2313693"/>
                  <a:pt x="7641578" y="2338977"/>
                  <a:pt x="7643327" y="2366709"/>
                </a:cubicBezTo>
                <a:cubicBezTo>
                  <a:pt x="7573951" y="2431960"/>
                  <a:pt x="7505273" y="2496396"/>
                  <a:pt x="7437180" y="2560249"/>
                </a:cubicBezTo>
                <a:close/>
                <a:moveTo>
                  <a:pt x="7423887" y="2572716"/>
                </a:moveTo>
                <a:cubicBezTo>
                  <a:pt x="7390540" y="2604060"/>
                  <a:pt x="7357309" y="2635171"/>
                  <a:pt x="7324195" y="2666165"/>
                </a:cubicBezTo>
                <a:cubicBezTo>
                  <a:pt x="7361040" y="2606973"/>
                  <a:pt x="7396486" y="2554539"/>
                  <a:pt x="7430183" y="2508397"/>
                </a:cubicBezTo>
                <a:cubicBezTo>
                  <a:pt x="7428435" y="2529254"/>
                  <a:pt x="7426335" y="2550578"/>
                  <a:pt x="7423887" y="2572716"/>
                </a:cubicBezTo>
                <a:close/>
                <a:moveTo>
                  <a:pt x="7231265" y="2464236"/>
                </a:moveTo>
                <a:cubicBezTo>
                  <a:pt x="7236628" y="2413434"/>
                  <a:pt x="7240126" y="2365661"/>
                  <a:pt x="7241876" y="2321034"/>
                </a:cubicBezTo>
                <a:cubicBezTo>
                  <a:pt x="7317082" y="2237955"/>
                  <a:pt x="7376665" y="2192745"/>
                  <a:pt x="7420622" y="2168276"/>
                </a:cubicBezTo>
                <a:cubicBezTo>
                  <a:pt x="7427968" y="2198688"/>
                  <a:pt x="7432865" y="2234226"/>
                  <a:pt x="7435547" y="2274775"/>
                </a:cubicBezTo>
                <a:cubicBezTo>
                  <a:pt x="7366870" y="2338511"/>
                  <a:pt x="7298659" y="2401782"/>
                  <a:pt x="7231148" y="2464236"/>
                </a:cubicBezTo>
                <a:close/>
                <a:moveTo>
                  <a:pt x="7216923" y="2477520"/>
                </a:moveTo>
                <a:cubicBezTo>
                  <a:pt x="7134021" y="2554306"/>
                  <a:pt x="7052051" y="2630044"/>
                  <a:pt x="6971015" y="2704850"/>
                </a:cubicBezTo>
                <a:cubicBezTo>
                  <a:pt x="6971597" y="2701587"/>
                  <a:pt x="6972297" y="2698325"/>
                  <a:pt x="6972881" y="2695062"/>
                </a:cubicBezTo>
                <a:cubicBezTo>
                  <a:pt x="7071640" y="2532634"/>
                  <a:pt x="7156757" y="2417512"/>
                  <a:pt x="7228466" y="2336064"/>
                </a:cubicBezTo>
                <a:cubicBezTo>
                  <a:pt x="7226368" y="2379993"/>
                  <a:pt x="7222403" y="2427300"/>
                  <a:pt x="7216923" y="2477520"/>
                </a:cubicBezTo>
                <a:close/>
                <a:moveTo>
                  <a:pt x="7011592" y="2376031"/>
                </a:moveTo>
                <a:cubicBezTo>
                  <a:pt x="6928340" y="2452235"/>
                  <a:pt x="6846020" y="2527390"/>
                  <a:pt x="6764750" y="2601613"/>
                </a:cubicBezTo>
                <a:cubicBezTo>
                  <a:pt x="6774778" y="2551626"/>
                  <a:pt x="6783873" y="2502105"/>
                  <a:pt x="6791918" y="2453517"/>
                </a:cubicBezTo>
                <a:cubicBezTo>
                  <a:pt x="6873888" y="2338861"/>
                  <a:pt x="6951892" y="2245529"/>
                  <a:pt x="7024184" y="2175733"/>
                </a:cubicBezTo>
                <a:cubicBezTo>
                  <a:pt x="7023951" y="2236207"/>
                  <a:pt x="7019637" y="2303206"/>
                  <a:pt x="7011592" y="2376031"/>
                </a:cubicBezTo>
                <a:close/>
                <a:moveTo>
                  <a:pt x="6796115" y="2426367"/>
                </a:moveTo>
                <a:cubicBezTo>
                  <a:pt x="6804161" y="2374866"/>
                  <a:pt x="6810924" y="2324529"/>
                  <a:pt x="6816171" y="2275824"/>
                </a:cubicBezTo>
                <a:cubicBezTo>
                  <a:pt x="6884032" y="2214418"/>
                  <a:pt x="6952476" y="2152429"/>
                  <a:pt x="7021619" y="2089741"/>
                </a:cubicBezTo>
                <a:cubicBezTo>
                  <a:pt x="7023252" y="2111997"/>
                  <a:pt x="7024067" y="2135301"/>
                  <a:pt x="7024301" y="2159887"/>
                </a:cubicBezTo>
                <a:cubicBezTo>
                  <a:pt x="6955041" y="2225021"/>
                  <a:pt x="6878668" y="2313343"/>
                  <a:pt x="6796232" y="2426367"/>
                </a:cubicBezTo>
                <a:close/>
                <a:moveTo>
                  <a:pt x="6818036" y="2258462"/>
                </a:moveTo>
                <a:cubicBezTo>
                  <a:pt x="6826548" y="2172121"/>
                  <a:pt x="6829930" y="2091489"/>
                  <a:pt x="6826432" y="2019480"/>
                </a:cubicBezTo>
                <a:cubicBezTo>
                  <a:pt x="6886713" y="1972406"/>
                  <a:pt x="6941165" y="1941994"/>
                  <a:pt x="6988971" y="1927080"/>
                </a:cubicBezTo>
                <a:cubicBezTo>
                  <a:pt x="7004945" y="1967046"/>
                  <a:pt x="7015206" y="2016917"/>
                  <a:pt x="7020337" y="2075176"/>
                </a:cubicBezTo>
                <a:cubicBezTo>
                  <a:pt x="6952242" y="2136932"/>
                  <a:pt x="6884847" y="2197989"/>
                  <a:pt x="6818036" y="2258462"/>
                </a:cubicBezTo>
                <a:close/>
                <a:moveTo>
                  <a:pt x="6805443" y="2269881"/>
                </a:moveTo>
                <a:cubicBezTo>
                  <a:pt x="6722658" y="2344803"/>
                  <a:pt x="6640805" y="2418677"/>
                  <a:pt x="6559885" y="2491619"/>
                </a:cubicBezTo>
                <a:cubicBezTo>
                  <a:pt x="6577725" y="2402947"/>
                  <a:pt x="6591717" y="2320218"/>
                  <a:pt x="6601628" y="2243548"/>
                </a:cubicBezTo>
                <a:cubicBezTo>
                  <a:pt x="6678816" y="2151847"/>
                  <a:pt x="6750409" y="2080536"/>
                  <a:pt x="6815471" y="2028219"/>
                </a:cubicBezTo>
                <a:cubicBezTo>
                  <a:pt x="6818386" y="2101044"/>
                  <a:pt x="6814538" y="2182608"/>
                  <a:pt x="6805443" y="2269881"/>
                </a:cubicBezTo>
                <a:close/>
                <a:moveTo>
                  <a:pt x="6603960" y="2224905"/>
                </a:moveTo>
                <a:cubicBezTo>
                  <a:pt x="6606525" y="2204047"/>
                  <a:pt x="6608857" y="2183540"/>
                  <a:pt x="6610839" y="2163615"/>
                </a:cubicBezTo>
                <a:cubicBezTo>
                  <a:pt x="6677534" y="2104074"/>
                  <a:pt x="6744812" y="2043833"/>
                  <a:pt x="6812789" y="1982893"/>
                </a:cubicBezTo>
                <a:cubicBezTo>
                  <a:pt x="6813722" y="1993380"/>
                  <a:pt x="6814422" y="2003983"/>
                  <a:pt x="6815004" y="2014936"/>
                </a:cubicBezTo>
                <a:cubicBezTo>
                  <a:pt x="6750758" y="2066088"/>
                  <a:pt x="6680099" y="2135650"/>
                  <a:pt x="6603960" y="2224905"/>
                </a:cubicBezTo>
                <a:close/>
                <a:moveTo>
                  <a:pt x="6612355" y="2146720"/>
                </a:moveTo>
                <a:cubicBezTo>
                  <a:pt x="6621683" y="2044998"/>
                  <a:pt x="6622732" y="1956093"/>
                  <a:pt x="6615503" y="1880705"/>
                </a:cubicBezTo>
                <a:cubicBezTo>
                  <a:pt x="6671471" y="1844234"/>
                  <a:pt x="6723824" y="1820114"/>
                  <a:pt x="6771513" y="1809628"/>
                </a:cubicBezTo>
                <a:cubicBezTo>
                  <a:pt x="6791918" y="1852507"/>
                  <a:pt x="6804628" y="1906339"/>
                  <a:pt x="6811157" y="1968794"/>
                </a:cubicBezTo>
                <a:cubicBezTo>
                  <a:pt x="6744229" y="2028802"/>
                  <a:pt x="6678000" y="2088110"/>
                  <a:pt x="6612355" y="2146836"/>
                </a:cubicBezTo>
                <a:close/>
                <a:moveTo>
                  <a:pt x="6599995" y="2157789"/>
                </a:moveTo>
                <a:cubicBezTo>
                  <a:pt x="6518143" y="2230964"/>
                  <a:pt x="6437223" y="2302973"/>
                  <a:pt x="6357235" y="2374167"/>
                </a:cubicBezTo>
                <a:cubicBezTo>
                  <a:pt x="6380322" y="2261026"/>
                  <a:pt x="6397229" y="2154527"/>
                  <a:pt x="6406557" y="2057232"/>
                </a:cubicBezTo>
                <a:cubicBezTo>
                  <a:pt x="6476283" y="1986621"/>
                  <a:pt x="6542745" y="1929760"/>
                  <a:pt x="6604776" y="1887929"/>
                </a:cubicBezTo>
                <a:cubicBezTo>
                  <a:pt x="6611655" y="1964017"/>
                  <a:pt x="6610023" y="2054203"/>
                  <a:pt x="6599995" y="2157906"/>
                </a:cubicBezTo>
                <a:close/>
                <a:moveTo>
                  <a:pt x="6394664" y="2050707"/>
                </a:moveTo>
                <a:cubicBezTo>
                  <a:pt x="6316542" y="2129591"/>
                  <a:pt x="6228393" y="2232129"/>
                  <a:pt x="6129983" y="2365428"/>
                </a:cubicBezTo>
                <a:cubicBezTo>
                  <a:pt x="6170793" y="2188201"/>
                  <a:pt x="6197261" y="2025656"/>
                  <a:pt x="6204956" y="1884899"/>
                </a:cubicBezTo>
                <a:cubicBezTo>
                  <a:pt x="6270835" y="1828271"/>
                  <a:pt x="6333682" y="1783644"/>
                  <a:pt x="6392798" y="1751251"/>
                </a:cubicBezTo>
                <a:cubicBezTo>
                  <a:pt x="6404808" y="1833631"/>
                  <a:pt x="6405391" y="1933721"/>
                  <a:pt x="6394664" y="2050707"/>
                </a:cubicBezTo>
                <a:close/>
                <a:moveTo>
                  <a:pt x="6193996" y="1880006"/>
                </a:moveTo>
                <a:cubicBezTo>
                  <a:pt x="6122870" y="1940946"/>
                  <a:pt x="6042767" y="2020063"/>
                  <a:pt x="5953684" y="2122600"/>
                </a:cubicBezTo>
                <a:cubicBezTo>
                  <a:pt x="5982368" y="1976484"/>
                  <a:pt x="5998576" y="1843535"/>
                  <a:pt x="5999975" y="1727248"/>
                </a:cubicBezTo>
                <a:cubicBezTo>
                  <a:pt x="6069468" y="1677261"/>
                  <a:pt x="6129400" y="1643587"/>
                  <a:pt x="6179654" y="1621099"/>
                </a:cubicBezTo>
                <a:cubicBezTo>
                  <a:pt x="6194346" y="1692991"/>
                  <a:pt x="6199126" y="1779333"/>
                  <a:pt x="6193996" y="1879889"/>
                </a:cubicBezTo>
                <a:close/>
                <a:moveTo>
                  <a:pt x="5988081" y="1721189"/>
                </a:moveTo>
                <a:cubicBezTo>
                  <a:pt x="5917655" y="1772807"/>
                  <a:pt x="5843848" y="1836660"/>
                  <a:pt x="5767475" y="1911932"/>
                </a:cubicBezTo>
                <a:cubicBezTo>
                  <a:pt x="5787764" y="1785042"/>
                  <a:pt x="5796159" y="1673066"/>
                  <a:pt x="5792894" y="1576122"/>
                </a:cubicBezTo>
                <a:cubicBezTo>
                  <a:pt x="5852826" y="1539651"/>
                  <a:pt x="5910076" y="1511686"/>
                  <a:pt x="5964062" y="1492577"/>
                </a:cubicBezTo>
                <a:cubicBezTo>
                  <a:pt x="5979919" y="1553284"/>
                  <a:pt x="5988781" y="1628439"/>
                  <a:pt x="5988198" y="1721073"/>
                </a:cubicBezTo>
                <a:close/>
                <a:moveTo>
                  <a:pt x="5781467" y="1569713"/>
                </a:moveTo>
                <a:cubicBezTo>
                  <a:pt x="5717687" y="1608981"/>
                  <a:pt x="5651109" y="1657453"/>
                  <a:pt x="5582199" y="1714781"/>
                </a:cubicBezTo>
                <a:cubicBezTo>
                  <a:pt x="5592226" y="1610961"/>
                  <a:pt x="5593626" y="1515881"/>
                  <a:pt x="5585230" y="1431288"/>
                </a:cubicBezTo>
                <a:cubicBezTo>
                  <a:pt x="5642247" y="1402624"/>
                  <a:pt x="5696699" y="1381068"/>
                  <a:pt x="5748236" y="1367085"/>
                </a:cubicBezTo>
                <a:cubicBezTo>
                  <a:pt x="5767125" y="1424646"/>
                  <a:pt x="5778202" y="1492228"/>
                  <a:pt x="5781467" y="1569830"/>
                </a:cubicBezTo>
                <a:close/>
                <a:moveTo>
                  <a:pt x="5584064" y="1419053"/>
                </a:moveTo>
                <a:cubicBezTo>
                  <a:pt x="5576719" y="1352753"/>
                  <a:pt x="5562960" y="1293328"/>
                  <a:pt x="5542555" y="1241127"/>
                </a:cubicBezTo>
                <a:cubicBezTo>
                  <a:pt x="5562843" y="1237399"/>
                  <a:pt x="5582665" y="1234719"/>
                  <a:pt x="5602021" y="1233204"/>
                </a:cubicBezTo>
                <a:cubicBezTo>
                  <a:pt x="5627789" y="1231223"/>
                  <a:pt x="5652275" y="1231107"/>
                  <a:pt x="5675711" y="1232971"/>
                </a:cubicBezTo>
                <a:cubicBezTo>
                  <a:pt x="5682008" y="1240428"/>
                  <a:pt x="5688071" y="1248002"/>
                  <a:pt x="5693901" y="1256158"/>
                </a:cubicBezTo>
                <a:cubicBezTo>
                  <a:pt x="5714422" y="1284939"/>
                  <a:pt x="5731213" y="1318263"/>
                  <a:pt x="5744622" y="1356132"/>
                </a:cubicBezTo>
                <a:cubicBezTo>
                  <a:pt x="5693785" y="1370115"/>
                  <a:pt x="5640149" y="1391205"/>
                  <a:pt x="5584181" y="1419170"/>
                </a:cubicBezTo>
                <a:close/>
                <a:moveTo>
                  <a:pt x="5573454" y="1424297"/>
                </a:moveTo>
                <a:cubicBezTo>
                  <a:pt x="5512356" y="1455524"/>
                  <a:pt x="5448459" y="1494908"/>
                  <a:pt x="5382347" y="1541632"/>
                </a:cubicBezTo>
                <a:cubicBezTo>
                  <a:pt x="5387361" y="1450630"/>
                  <a:pt x="5384563" y="1367318"/>
                  <a:pt x="5373369" y="1292746"/>
                </a:cubicBezTo>
                <a:cubicBezTo>
                  <a:pt x="5428521" y="1270024"/>
                  <a:pt x="5481224" y="1253478"/>
                  <a:pt x="5531011" y="1243458"/>
                </a:cubicBezTo>
                <a:cubicBezTo>
                  <a:pt x="5552000" y="1296241"/>
                  <a:pt x="5566108" y="1356715"/>
                  <a:pt x="5573454" y="1424297"/>
                </a:cubicBezTo>
                <a:close/>
                <a:moveTo>
                  <a:pt x="5360777" y="1285405"/>
                </a:moveTo>
                <a:cubicBezTo>
                  <a:pt x="5302360" y="1309991"/>
                  <a:pt x="5241378" y="1341451"/>
                  <a:pt x="5178298" y="1379203"/>
                </a:cubicBezTo>
                <a:cubicBezTo>
                  <a:pt x="5179231" y="1298805"/>
                  <a:pt x="5173284" y="1224698"/>
                  <a:pt x="5159759" y="1158049"/>
                </a:cubicBezTo>
                <a:cubicBezTo>
                  <a:pt x="5213278" y="1140338"/>
                  <a:pt x="5264465" y="1127987"/>
                  <a:pt x="5312854" y="1121228"/>
                </a:cubicBezTo>
                <a:cubicBezTo>
                  <a:pt x="5334891" y="1168769"/>
                  <a:pt x="5350865" y="1223533"/>
                  <a:pt x="5360893" y="1285405"/>
                </a:cubicBezTo>
                <a:close/>
                <a:moveTo>
                  <a:pt x="5146350" y="1149776"/>
                </a:moveTo>
                <a:cubicBezTo>
                  <a:pt x="5091082" y="1168535"/>
                  <a:pt x="5032899" y="1193005"/>
                  <a:pt x="4972267" y="1223183"/>
                </a:cubicBezTo>
                <a:cubicBezTo>
                  <a:pt x="4969469" y="1150708"/>
                  <a:pt x="4960374" y="1084991"/>
                  <a:pt x="4944866" y="1025799"/>
                </a:cubicBezTo>
                <a:cubicBezTo>
                  <a:pt x="4997219" y="1012399"/>
                  <a:pt x="5046891" y="1003776"/>
                  <a:pt x="5093414" y="999931"/>
                </a:cubicBezTo>
                <a:cubicBezTo>
                  <a:pt x="5116850" y="1044325"/>
                  <a:pt x="5134340" y="1094429"/>
                  <a:pt x="5146467" y="1149776"/>
                </a:cubicBezTo>
                <a:close/>
                <a:moveTo>
                  <a:pt x="4929825" y="1017875"/>
                </a:moveTo>
                <a:cubicBezTo>
                  <a:pt x="4876539" y="1032207"/>
                  <a:pt x="4820571" y="1051433"/>
                  <a:pt x="4761922" y="1075669"/>
                </a:cubicBezTo>
                <a:cubicBezTo>
                  <a:pt x="4756208" y="1010185"/>
                  <a:pt x="4744781" y="950410"/>
                  <a:pt x="4727758" y="896345"/>
                </a:cubicBezTo>
                <a:cubicBezTo>
                  <a:pt x="4778245" y="886790"/>
                  <a:pt x="4826634" y="881314"/>
                  <a:pt x="4872808" y="879916"/>
                </a:cubicBezTo>
                <a:cubicBezTo>
                  <a:pt x="4896711" y="920581"/>
                  <a:pt x="4915716" y="966606"/>
                  <a:pt x="4929825" y="1017992"/>
                </a:cubicBezTo>
                <a:close/>
                <a:moveTo>
                  <a:pt x="4712717" y="887956"/>
                </a:moveTo>
                <a:cubicBezTo>
                  <a:pt x="4660713" y="898675"/>
                  <a:pt x="4605795" y="913707"/>
                  <a:pt x="4548311" y="933165"/>
                </a:cubicBezTo>
                <a:cubicBezTo>
                  <a:pt x="4540616" y="873507"/>
                  <a:pt x="4527557" y="818859"/>
                  <a:pt x="4509251" y="768989"/>
                </a:cubicBezTo>
                <a:cubicBezTo>
                  <a:pt x="4554025" y="763046"/>
                  <a:pt x="4597166" y="760133"/>
                  <a:pt x="4638443" y="760133"/>
                </a:cubicBezTo>
                <a:cubicBezTo>
                  <a:pt x="4639959" y="760133"/>
                  <a:pt x="4641591" y="760133"/>
                  <a:pt x="4643107" y="760133"/>
                </a:cubicBezTo>
                <a:cubicBezTo>
                  <a:pt x="4646022" y="760133"/>
                  <a:pt x="4648820" y="760366"/>
                  <a:pt x="4651619" y="760366"/>
                </a:cubicBezTo>
                <a:cubicBezTo>
                  <a:pt x="4676454" y="798468"/>
                  <a:pt x="4696743" y="841115"/>
                  <a:pt x="4712600" y="888072"/>
                </a:cubicBezTo>
                <a:close/>
                <a:moveTo>
                  <a:pt x="4643340" y="748365"/>
                </a:moveTo>
                <a:cubicBezTo>
                  <a:pt x="4641708" y="748365"/>
                  <a:pt x="4640192" y="748365"/>
                  <a:pt x="4638560" y="748365"/>
                </a:cubicBezTo>
                <a:cubicBezTo>
                  <a:pt x="4596001" y="748365"/>
                  <a:pt x="4551460" y="751511"/>
                  <a:pt x="4505170" y="757803"/>
                </a:cubicBezTo>
                <a:cubicBezTo>
                  <a:pt x="4488846" y="715623"/>
                  <a:pt x="4468557" y="677055"/>
                  <a:pt x="4444422" y="641982"/>
                </a:cubicBezTo>
                <a:cubicBezTo>
                  <a:pt x="4486980" y="645128"/>
                  <a:pt x="4526974" y="651420"/>
                  <a:pt x="4564519" y="660509"/>
                </a:cubicBezTo>
                <a:cubicBezTo>
                  <a:pt x="4589121" y="681832"/>
                  <a:pt x="4611508" y="705369"/>
                  <a:pt x="4631447" y="731469"/>
                </a:cubicBezTo>
                <a:cubicBezTo>
                  <a:pt x="4635645" y="736946"/>
                  <a:pt x="4639376" y="742772"/>
                  <a:pt x="4643340" y="748365"/>
                </a:cubicBezTo>
                <a:cubicBezTo>
                  <a:pt x="4643340" y="748365"/>
                  <a:pt x="4643340" y="748365"/>
                  <a:pt x="4643223" y="748365"/>
                </a:cubicBezTo>
                <a:close/>
                <a:moveTo>
                  <a:pt x="4493626" y="759434"/>
                </a:moveTo>
                <a:cubicBezTo>
                  <a:pt x="4442906" y="766775"/>
                  <a:pt x="4390086" y="777611"/>
                  <a:pt x="4335401" y="792176"/>
                </a:cubicBezTo>
                <a:cubicBezTo>
                  <a:pt x="4325257" y="738344"/>
                  <a:pt x="4310565" y="688590"/>
                  <a:pt x="4291093" y="642914"/>
                </a:cubicBezTo>
                <a:cubicBezTo>
                  <a:pt x="4332486" y="639652"/>
                  <a:pt x="4372479" y="638603"/>
                  <a:pt x="4410724" y="640001"/>
                </a:cubicBezTo>
                <a:cubicBezTo>
                  <a:pt x="4417137" y="640234"/>
                  <a:pt x="4423317" y="640700"/>
                  <a:pt x="4429613" y="641050"/>
                </a:cubicBezTo>
                <a:cubicBezTo>
                  <a:pt x="4455148" y="676705"/>
                  <a:pt x="4476486" y="716089"/>
                  <a:pt x="4493626" y="759434"/>
                </a:cubicBezTo>
                <a:close/>
                <a:moveTo>
                  <a:pt x="4411074" y="628349"/>
                </a:moveTo>
                <a:cubicBezTo>
                  <a:pt x="4371080" y="626951"/>
                  <a:pt x="4329221" y="628116"/>
                  <a:pt x="4285846" y="631728"/>
                </a:cubicBezTo>
                <a:cubicBezTo>
                  <a:pt x="4268356" y="592811"/>
                  <a:pt x="4247368" y="556923"/>
                  <a:pt x="4222883" y="524064"/>
                </a:cubicBezTo>
                <a:cubicBezTo>
                  <a:pt x="4264742" y="528725"/>
                  <a:pt x="4304152" y="536182"/>
                  <a:pt x="4341347" y="546086"/>
                </a:cubicBezTo>
                <a:cubicBezTo>
                  <a:pt x="4370147" y="570089"/>
                  <a:pt x="4396149" y="596772"/>
                  <a:pt x="4419119" y="626368"/>
                </a:cubicBezTo>
                <a:cubicBezTo>
                  <a:pt x="4419702" y="627184"/>
                  <a:pt x="4420285" y="628000"/>
                  <a:pt x="4420868" y="628815"/>
                </a:cubicBezTo>
                <a:cubicBezTo>
                  <a:pt x="4417603" y="628699"/>
                  <a:pt x="4414339" y="628349"/>
                  <a:pt x="4411074" y="628233"/>
                </a:cubicBezTo>
                <a:close/>
                <a:moveTo>
                  <a:pt x="4278617" y="643846"/>
                </a:moveTo>
                <a:cubicBezTo>
                  <a:pt x="4298672" y="689988"/>
                  <a:pt x="4313830" y="740441"/>
                  <a:pt x="4324091" y="795206"/>
                </a:cubicBezTo>
                <a:cubicBezTo>
                  <a:pt x="4266607" y="810819"/>
                  <a:pt x="4207258" y="830395"/>
                  <a:pt x="4145927" y="853699"/>
                </a:cubicBezTo>
                <a:cubicBezTo>
                  <a:pt x="4143828" y="786816"/>
                  <a:pt x="4136132" y="724595"/>
                  <a:pt x="4122840" y="667034"/>
                </a:cubicBezTo>
                <a:cubicBezTo>
                  <a:pt x="4176709" y="656198"/>
                  <a:pt x="4228713" y="648391"/>
                  <a:pt x="4278500" y="643963"/>
                </a:cubicBezTo>
                <a:close/>
                <a:moveTo>
                  <a:pt x="4326423" y="806508"/>
                </a:moveTo>
                <a:cubicBezTo>
                  <a:pt x="4337616" y="870944"/>
                  <a:pt x="4341930" y="941438"/>
                  <a:pt x="4339832" y="1017759"/>
                </a:cubicBezTo>
                <a:cubicBezTo>
                  <a:pt x="4271504" y="1049918"/>
                  <a:pt x="4200379" y="1087321"/>
                  <a:pt x="4127038" y="1129967"/>
                </a:cubicBezTo>
                <a:cubicBezTo>
                  <a:pt x="4141729" y="1035004"/>
                  <a:pt x="4148142" y="947031"/>
                  <a:pt x="4146510" y="865933"/>
                </a:cubicBezTo>
                <a:cubicBezTo>
                  <a:pt x="4208424" y="842280"/>
                  <a:pt x="4268473" y="822471"/>
                  <a:pt x="4326539" y="806625"/>
                </a:cubicBezTo>
                <a:close/>
                <a:moveTo>
                  <a:pt x="4339482" y="1029411"/>
                </a:moveTo>
                <a:cubicBezTo>
                  <a:pt x="4336101" y="1122976"/>
                  <a:pt x="4322692" y="1225397"/>
                  <a:pt x="4299605" y="1336790"/>
                </a:cubicBezTo>
                <a:cubicBezTo>
                  <a:pt x="4210639" y="1399012"/>
                  <a:pt x="4118759" y="1469623"/>
                  <a:pt x="4024197" y="1548740"/>
                </a:cubicBezTo>
                <a:cubicBezTo>
                  <a:pt x="4071303" y="1401925"/>
                  <a:pt x="4104883" y="1266878"/>
                  <a:pt x="4124822" y="1143600"/>
                </a:cubicBezTo>
                <a:cubicBezTo>
                  <a:pt x="4198280" y="1100371"/>
                  <a:pt x="4269872" y="1062269"/>
                  <a:pt x="4339482" y="1029411"/>
                </a:cubicBezTo>
                <a:close/>
                <a:moveTo>
                  <a:pt x="4296223" y="1352870"/>
                </a:moveTo>
                <a:cubicBezTo>
                  <a:pt x="4263226" y="1506559"/>
                  <a:pt x="4211805" y="1677028"/>
                  <a:pt x="4141729" y="1864975"/>
                </a:cubicBezTo>
                <a:cubicBezTo>
                  <a:pt x="3985602" y="2022976"/>
                  <a:pt x="3823879" y="2206378"/>
                  <a:pt x="3659124" y="2415414"/>
                </a:cubicBezTo>
                <a:cubicBezTo>
                  <a:pt x="3699817" y="2333734"/>
                  <a:pt x="3738995" y="2252753"/>
                  <a:pt x="3775840" y="2172820"/>
                </a:cubicBezTo>
                <a:cubicBezTo>
                  <a:pt x="3877398" y="1952947"/>
                  <a:pt x="3957968" y="1751834"/>
                  <a:pt x="4017900" y="1568781"/>
                </a:cubicBezTo>
                <a:cubicBezTo>
                  <a:pt x="4113395" y="1488033"/>
                  <a:pt x="4206442" y="1416140"/>
                  <a:pt x="4296223" y="1352870"/>
                </a:cubicBezTo>
                <a:close/>
                <a:moveTo>
                  <a:pt x="4130652" y="1894221"/>
                </a:moveTo>
                <a:cubicBezTo>
                  <a:pt x="4079931" y="2027753"/>
                  <a:pt x="4020349" y="2169791"/>
                  <a:pt x="3951206" y="2320684"/>
                </a:cubicBezTo>
                <a:cubicBezTo>
                  <a:pt x="3594878" y="3098804"/>
                  <a:pt x="3058637" y="3971188"/>
                  <a:pt x="2585476" y="4740801"/>
                </a:cubicBezTo>
                <a:cubicBezTo>
                  <a:pt x="2291529" y="5218883"/>
                  <a:pt x="2029763" y="5644763"/>
                  <a:pt x="1858828" y="5970668"/>
                </a:cubicBezTo>
                <a:cubicBezTo>
                  <a:pt x="1724039" y="6041164"/>
                  <a:pt x="1615369" y="6083926"/>
                  <a:pt x="1532933" y="6098724"/>
                </a:cubicBezTo>
                <a:cubicBezTo>
                  <a:pt x="1636940" y="5770488"/>
                  <a:pt x="2015188" y="5169595"/>
                  <a:pt x="2436929" y="4499489"/>
                </a:cubicBezTo>
                <a:cubicBezTo>
                  <a:pt x="2841295" y="3857115"/>
                  <a:pt x="3292302" y="3140285"/>
                  <a:pt x="3630790" y="2471927"/>
                </a:cubicBezTo>
                <a:cubicBezTo>
                  <a:pt x="3796012" y="2259161"/>
                  <a:pt x="3963332" y="2065738"/>
                  <a:pt x="4130769" y="1894221"/>
                </a:cubicBezTo>
                <a:close/>
                <a:moveTo>
                  <a:pt x="2595387" y="4746861"/>
                </a:moveTo>
                <a:cubicBezTo>
                  <a:pt x="3068664" y="3977014"/>
                  <a:pt x="3605255" y="3104280"/>
                  <a:pt x="3961816" y="2325578"/>
                </a:cubicBezTo>
                <a:cubicBezTo>
                  <a:pt x="4035274" y="2165130"/>
                  <a:pt x="4098121" y="2014703"/>
                  <a:pt x="4150824" y="1873714"/>
                </a:cubicBezTo>
                <a:cubicBezTo>
                  <a:pt x="4163533" y="1860896"/>
                  <a:pt x="4176126" y="1848079"/>
                  <a:pt x="4188835" y="1835495"/>
                </a:cubicBezTo>
                <a:cubicBezTo>
                  <a:pt x="4283397" y="1741580"/>
                  <a:pt x="4377260" y="1655938"/>
                  <a:pt x="4469374" y="1578918"/>
                </a:cubicBezTo>
                <a:cubicBezTo>
                  <a:pt x="4416437" y="1780498"/>
                  <a:pt x="4335984" y="2008877"/>
                  <a:pt x="4227663" y="2264638"/>
                </a:cubicBezTo>
                <a:cubicBezTo>
                  <a:pt x="3800209" y="2789676"/>
                  <a:pt x="3378819" y="3469337"/>
                  <a:pt x="2996723" y="4252350"/>
                </a:cubicBezTo>
                <a:lnTo>
                  <a:pt x="3007216" y="4257477"/>
                </a:lnTo>
                <a:cubicBezTo>
                  <a:pt x="3381267" y="3490893"/>
                  <a:pt x="3793097" y="2823584"/>
                  <a:pt x="4211106" y="2303672"/>
                </a:cubicBezTo>
                <a:cubicBezTo>
                  <a:pt x="4187669" y="2358203"/>
                  <a:pt x="4163067" y="2413900"/>
                  <a:pt x="4137182" y="2470878"/>
                </a:cubicBezTo>
                <a:cubicBezTo>
                  <a:pt x="3770593" y="3277545"/>
                  <a:pt x="3225374" y="4183720"/>
                  <a:pt x="2744285" y="4983280"/>
                </a:cubicBezTo>
                <a:cubicBezTo>
                  <a:pt x="2592939" y="5234846"/>
                  <a:pt x="2450221" y="5471964"/>
                  <a:pt x="2324060" y="5687875"/>
                </a:cubicBezTo>
                <a:cubicBezTo>
                  <a:pt x="2153242" y="5802414"/>
                  <a:pt x="2004461" y="5893299"/>
                  <a:pt x="1877951" y="5960765"/>
                </a:cubicBezTo>
                <a:cubicBezTo>
                  <a:pt x="2051801" y="5631363"/>
                  <a:pt x="2313566" y="5205483"/>
                  <a:pt x="2595387" y="4747094"/>
                </a:cubicBezTo>
                <a:close/>
                <a:moveTo>
                  <a:pt x="2310185" y="5711529"/>
                </a:moveTo>
                <a:cubicBezTo>
                  <a:pt x="2206645" y="5889105"/>
                  <a:pt x="2114764" y="6051883"/>
                  <a:pt x="2038741" y="6196135"/>
                </a:cubicBezTo>
                <a:cubicBezTo>
                  <a:pt x="1898589" y="6276067"/>
                  <a:pt x="1785487" y="6327220"/>
                  <a:pt x="1700137" y="6349125"/>
                </a:cubicBezTo>
                <a:cubicBezTo>
                  <a:pt x="1734650" y="6248685"/>
                  <a:pt x="1792600" y="6123659"/>
                  <a:pt x="1868156" y="5979292"/>
                </a:cubicBezTo>
                <a:cubicBezTo>
                  <a:pt x="1993268" y="5913807"/>
                  <a:pt x="2140649" y="5824553"/>
                  <a:pt x="2310185" y="5711529"/>
                </a:cubicBezTo>
                <a:close/>
                <a:moveTo>
                  <a:pt x="2332689" y="5696614"/>
                </a:moveTo>
                <a:cubicBezTo>
                  <a:pt x="2509337" y="5578113"/>
                  <a:pt x="2709888" y="5434328"/>
                  <a:pt x="2934575" y="5265141"/>
                </a:cubicBezTo>
                <a:cubicBezTo>
                  <a:pt x="2884904" y="5349618"/>
                  <a:pt x="2836048" y="5432464"/>
                  <a:pt x="2788359" y="5513212"/>
                </a:cubicBezTo>
                <a:cubicBezTo>
                  <a:pt x="2725279" y="5620293"/>
                  <a:pt x="2664064" y="5724113"/>
                  <a:pt x="2605298" y="5824203"/>
                </a:cubicBezTo>
                <a:cubicBezTo>
                  <a:pt x="2392504" y="5976961"/>
                  <a:pt x="2210143" y="6097210"/>
                  <a:pt x="2058563" y="6184949"/>
                </a:cubicBezTo>
                <a:cubicBezTo>
                  <a:pt x="2136219" y="6038366"/>
                  <a:pt x="2229265" y="5873841"/>
                  <a:pt x="2332689" y="5696730"/>
                </a:cubicBezTo>
                <a:close/>
                <a:moveTo>
                  <a:pt x="2590024" y="5850187"/>
                </a:moveTo>
                <a:cubicBezTo>
                  <a:pt x="2479254" y="6039066"/>
                  <a:pt x="2377929" y="6213729"/>
                  <a:pt x="2290363" y="6369982"/>
                </a:cubicBezTo>
                <a:cubicBezTo>
                  <a:pt x="2110217" y="6486153"/>
                  <a:pt x="1968665" y="6561541"/>
                  <a:pt x="1865941" y="6596148"/>
                </a:cubicBezTo>
                <a:cubicBezTo>
                  <a:pt x="1905002" y="6490114"/>
                  <a:pt x="1967616" y="6357981"/>
                  <a:pt x="2047486" y="6205922"/>
                </a:cubicBezTo>
                <a:cubicBezTo>
                  <a:pt x="2197200" y="6120514"/>
                  <a:pt x="2377929" y="6002012"/>
                  <a:pt x="2590024" y="5850187"/>
                </a:cubicBezTo>
                <a:close/>
                <a:moveTo>
                  <a:pt x="2613344" y="5833525"/>
                </a:moveTo>
                <a:cubicBezTo>
                  <a:pt x="2779148" y="5714325"/>
                  <a:pt x="2963725" y="5575200"/>
                  <a:pt x="3167657" y="5415685"/>
                </a:cubicBezTo>
                <a:cubicBezTo>
                  <a:pt x="3054906" y="5611205"/>
                  <a:pt x="2944719" y="5800550"/>
                  <a:pt x="2839896" y="5980573"/>
                </a:cubicBezTo>
                <a:cubicBezTo>
                  <a:pt x="2637829" y="6133214"/>
                  <a:pt x="2461531" y="6258589"/>
                  <a:pt x="2311351" y="6356466"/>
                </a:cubicBezTo>
                <a:cubicBezTo>
                  <a:pt x="2399850" y="6199048"/>
                  <a:pt x="2502108" y="6023219"/>
                  <a:pt x="2613344" y="5833525"/>
                </a:cubicBezTo>
                <a:close/>
                <a:moveTo>
                  <a:pt x="2824039" y="6007838"/>
                </a:moveTo>
                <a:cubicBezTo>
                  <a:pt x="2710471" y="6202893"/>
                  <a:pt x="2604365" y="6385246"/>
                  <a:pt x="2510386" y="6549656"/>
                </a:cubicBezTo>
                <a:cubicBezTo>
                  <a:pt x="2325343" y="6678877"/>
                  <a:pt x="2177145" y="6769529"/>
                  <a:pt x="2066142" y="6821380"/>
                </a:cubicBezTo>
                <a:cubicBezTo>
                  <a:pt x="2122460" y="6701248"/>
                  <a:pt x="2201981" y="6551754"/>
                  <a:pt x="2298525" y="6379537"/>
                </a:cubicBezTo>
                <a:cubicBezTo>
                  <a:pt x="2447306" y="6283641"/>
                  <a:pt x="2622322" y="6159781"/>
                  <a:pt x="2824155" y="6007838"/>
                </a:cubicBezTo>
                <a:close/>
                <a:moveTo>
                  <a:pt x="2848058" y="5989661"/>
                </a:moveTo>
                <a:cubicBezTo>
                  <a:pt x="3016778" y="5862072"/>
                  <a:pt x="3204036" y="5715024"/>
                  <a:pt x="3409951" y="5548634"/>
                </a:cubicBezTo>
                <a:cubicBezTo>
                  <a:pt x="3298249" y="5746485"/>
                  <a:pt x="3188878" y="5937577"/>
                  <a:pt x="3084522" y="6118532"/>
                </a:cubicBezTo>
                <a:cubicBezTo>
                  <a:pt x="2874760" y="6284224"/>
                  <a:pt x="2690766" y="6422649"/>
                  <a:pt x="2532773" y="6533926"/>
                </a:cubicBezTo>
                <a:cubicBezTo>
                  <a:pt x="2627569" y="6368351"/>
                  <a:pt x="2734141" y="6185299"/>
                  <a:pt x="2848175" y="5989661"/>
                </a:cubicBezTo>
                <a:close/>
                <a:moveTo>
                  <a:pt x="3069131" y="6145216"/>
                </a:moveTo>
                <a:cubicBezTo>
                  <a:pt x="2978650" y="6302168"/>
                  <a:pt x="2892016" y="6451313"/>
                  <a:pt x="2811096" y="6590671"/>
                </a:cubicBezTo>
                <a:cubicBezTo>
                  <a:pt x="2782413" y="6640075"/>
                  <a:pt x="2754429" y="6688315"/>
                  <a:pt x="2727145" y="6735388"/>
                </a:cubicBezTo>
                <a:cubicBezTo>
                  <a:pt x="2526360" y="6884418"/>
                  <a:pt x="2366269" y="6990101"/>
                  <a:pt x="2245822" y="7053372"/>
                </a:cubicBezTo>
                <a:cubicBezTo>
                  <a:pt x="2315432" y="6918325"/>
                  <a:pt x="2409178" y="6749953"/>
                  <a:pt x="2519714" y="6556531"/>
                </a:cubicBezTo>
                <a:cubicBezTo>
                  <a:pt x="2676890" y="6446769"/>
                  <a:pt x="2859951" y="6309625"/>
                  <a:pt x="3069131" y="6145099"/>
                </a:cubicBezTo>
                <a:close/>
                <a:moveTo>
                  <a:pt x="2821240" y="6596614"/>
                </a:moveTo>
                <a:cubicBezTo>
                  <a:pt x="2906475" y="6449799"/>
                  <a:pt x="2998005" y="6292030"/>
                  <a:pt x="3093850" y="6125756"/>
                </a:cubicBezTo>
                <a:cubicBezTo>
                  <a:pt x="3265484" y="5990244"/>
                  <a:pt x="3454142" y="5836788"/>
                  <a:pt x="3659940" y="5665154"/>
                </a:cubicBezTo>
                <a:cubicBezTo>
                  <a:pt x="3545206" y="5873025"/>
                  <a:pt x="3432105" y="6074255"/>
                  <a:pt x="3323434" y="6265114"/>
                </a:cubicBezTo>
                <a:cubicBezTo>
                  <a:pt x="3105743" y="6444322"/>
                  <a:pt x="2915103" y="6594982"/>
                  <a:pt x="2750814" y="6717678"/>
                </a:cubicBezTo>
                <a:cubicBezTo>
                  <a:pt x="2773784" y="6678061"/>
                  <a:pt x="2797221" y="6637629"/>
                  <a:pt x="2821124" y="6596497"/>
                </a:cubicBezTo>
                <a:close/>
                <a:moveTo>
                  <a:pt x="3306061" y="6295759"/>
                </a:moveTo>
                <a:cubicBezTo>
                  <a:pt x="3184681" y="6508525"/>
                  <a:pt x="3069014" y="6708123"/>
                  <a:pt x="2962909" y="6889545"/>
                </a:cubicBezTo>
                <a:cubicBezTo>
                  <a:pt x="2741720" y="7064324"/>
                  <a:pt x="2565771" y="7191331"/>
                  <a:pt x="2433081" y="7272312"/>
                </a:cubicBezTo>
                <a:cubicBezTo>
                  <a:pt x="2514467" y="7126313"/>
                  <a:pt x="2618124" y="6946639"/>
                  <a:pt x="2735773" y="6743778"/>
                </a:cubicBezTo>
                <a:cubicBezTo>
                  <a:pt x="2898896" y="6623064"/>
                  <a:pt x="3088603" y="6474034"/>
                  <a:pt x="3305944" y="6295759"/>
                </a:cubicBezTo>
                <a:close/>
                <a:moveTo>
                  <a:pt x="3331713" y="6274669"/>
                </a:moveTo>
                <a:cubicBezTo>
                  <a:pt x="3504980" y="6132166"/>
                  <a:pt x="3695503" y="5971484"/>
                  <a:pt x="3903633" y="5792277"/>
                </a:cubicBezTo>
                <a:cubicBezTo>
                  <a:pt x="3794613" y="5994439"/>
                  <a:pt x="3686641" y="6190542"/>
                  <a:pt x="3581585" y="6377789"/>
                </a:cubicBezTo>
                <a:cubicBezTo>
                  <a:pt x="3356898" y="6569931"/>
                  <a:pt x="3159495" y="6733641"/>
                  <a:pt x="2988211" y="6869503"/>
                </a:cubicBezTo>
                <a:cubicBezTo>
                  <a:pt x="3094899" y="6686916"/>
                  <a:pt x="3210682" y="6486968"/>
                  <a:pt x="3331596" y="6274669"/>
                </a:cubicBezTo>
                <a:close/>
                <a:moveTo>
                  <a:pt x="3563279" y="6410298"/>
                </a:moveTo>
                <a:cubicBezTo>
                  <a:pt x="3440383" y="6628890"/>
                  <a:pt x="3321918" y="6835013"/>
                  <a:pt x="3211032" y="7024125"/>
                </a:cubicBezTo>
                <a:cubicBezTo>
                  <a:pt x="2970254" y="7225355"/>
                  <a:pt x="2776583" y="7376481"/>
                  <a:pt x="2629201" y="7478203"/>
                </a:cubicBezTo>
                <a:cubicBezTo>
                  <a:pt x="2724579" y="7317522"/>
                  <a:pt x="2840712" y="7121652"/>
                  <a:pt x="2970837" y="6899215"/>
                </a:cubicBezTo>
                <a:cubicBezTo>
                  <a:pt x="3141189" y="6764868"/>
                  <a:pt x="3338242" y="6602206"/>
                  <a:pt x="3563279" y="6410182"/>
                </a:cubicBezTo>
                <a:close/>
                <a:moveTo>
                  <a:pt x="3588931" y="6388393"/>
                </a:moveTo>
                <a:cubicBezTo>
                  <a:pt x="3713926" y="6281427"/>
                  <a:pt x="3847432" y="6165723"/>
                  <a:pt x="3989567" y="6040814"/>
                </a:cubicBezTo>
                <a:cubicBezTo>
                  <a:pt x="3879847" y="6244957"/>
                  <a:pt x="3771526" y="6443390"/>
                  <a:pt x="3666470" y="6633433"/>
                </a:cubicBezTo>
                <a:cubicBezTo>
                  <a:pt x="3659590" y="6639376"/>
                  <a:pt x="3652711" y="6645552"/>
                  <a:pt x="3645948" y="6651495"/>
                </a:cubicBezTo>
                <a:cubicBezTo>
                  <a:pt x="3497401" y="6781414"/>
                  <a:pt x="3361329" y="6898167"/>
                  <a:pt x="3237384" y="7002103"/>
                </a:cubicBezTo>
                <a:cubicBezTo>
                  <a:pt x="3348270" y="6812641"/>
                  <a:pt x="3466502" y="6606517"/>
                  <a:pt x="3588815" y="6388393"/>
                </a:cubicBezTo>
                <a:close/>
                <a:moveTo>
                  <a:pt x="3649913" y="6663496"/>
                </a:moveTo>
                <a:cubicBezTo>
                  <a:pt x="3529116" y="6881971"/>
                  <a:pt x="3412866" y="7089143"/>
                  <a:pt x="3304662" y="7280702"/>
                </a:cubicBezTo>
                <a:cubicBezTo>
                  <a:pt x="3119035" y="7440567"/>
                  <a:pt x="2964891" y="7567457"/>
                  <a:pt x="2840129" y="7663236"/>
                </a:cubicBezTo>
                <a:cubicBezTo>
                  <a:pt x="2949616" y="7486826"/>
                  <a:pt x="3078692" y="7273128"/>
                  <a:pt x="3220127" y="7031698"/>
                </a:cubicBezTo>
                <a:cubicBezTo>
                  <a:pt x="3345588" y="6926947"/>
                  <a:pt x="3487956" y="6805068"/>
                  <a:pt x="3650029" y="6663379"/>
                </a:cubicBezTo>
                <a:close/>
                <a:moveTo>
                  <a:pt x="3675798" y="6640891"/>
                </a:moveTo>
                <a:cubicBezTo>
                  <a:pt x="3850697" y="6487668"/>
                  <a:pt x="4044368" y="6314985"/>
                  <a:pt x="4257513" y="6122144"/>
                </a:cubicBezTo>
                <a:cubicBezTo>
                  <a:pt x="4150707" y="6325355"/>
                  <a:pt x="4044019" y="6524837"/>
                  <a:pt x="3939079" y="6717561"/>
                </a:cubicBezTo>
                <a:cubicBezTo>
                  <a:pt x="3707979" y="6927297"/>
                  <a:pt x="3505679" y="7107087"/>
                  <a:pt x="3330780" y="7258213"/>
                </a:cubicBezTo>
                <a:cubicBezTo>
                  <a:pt x="3439217" y="7066188"/>
                  <a:pt x="3555234" y="6859132"/>
                  <a:pt x="3675798" y="6640891"/>
                </a:cubicBezTo>
                <a:close/>
                <a:moveTo>
                  <a:pt x="3707863" y="6941512"/>
                </a:moveTo>
                <a:cubicBezTo>
                  <a:pt x="3776306" y="6880339"/>
                  <a:pt x="3847782" y="6815904"/>
                  <a:pt x="3922405" y="6748206"/>
                </a:cubicBezTo>
                <a:cubicBezTo>
                  <a:pt x="3802425" y="6968428"/>
                  <a:pt x="3685009" y="7179795"/>
                  <a:pt x="3573190" y="7377413"/>
                </a:cubicBezTo>
                <a:cubicBezTo>
                  <a:pt x="3315622" y="7610336"/>
                  <a:pt x="3113089" y="7786164"/>
                  <a:pt x="2959061" y="7910724"/>
                </a:cubicBezTo>
                <a:cubicBezTo>
                  <a:pt x="3061902" y="7731284"/>
                  <a:pt x="3182116" y="7521198"/>
                  <a:pt x="3313990" y="7287809"/>
                </a:cubicBezTo>
                <a:cubicBezTo>
                  <a:pt x="3429423" y="7188418"/>
                  <a:pt x="3559898" y="7073763"/>
                  <a:pt x="3707746" y="6941512"/>
                </a:cubicBezTo>
                <a:close/>
                <a:moveTo>
                  <a:pt x="3948640" y="6724552"/>
                </a:moveTo>
                <a:cubicBezTo>
                  <a:pt x="4126105" y="6563522"/>
                  <a:pt x="4320942" y="6384431"/>
                  <a:pt x="4534553" y="6186114"/>
                </a:cubicBezTo>
                <a:cubicBezTo>
                  <a:pt x="4431595" y="6387344"/>
                  <a:pt x="4328638" y="6584029"/>
                  <a:pt x="4227080" y="6774073"/>
                </a:cubicBezTo>
                <a:cubicBezTo>
                  <a:pt x="3990150" y="6995927"/>
                  <a:pt x="3782020" y="7188185"/>
                  <a:pt x="3600475" y="7352711"/>
                </a:cubicBezTo>
                <a:cubicBezTo>
                  <a:pt x="3712060" y="7154977"/>
                  <a:pt x="3829010" y="6944192"/>
                  <a:pt x="3948524" y="6724552"/>
                </a:cubicBezTo>
                <a:close/>
                <a:moveTo>
                  <a:pt x="4208541" y="6809146"/>
                </a:moveTo>
                <a:cubicBezTo>
                  <a:pt x="4100103" y="7011657"/>
                  <a:pt x="3993531" y="7206246"/>
                  <a:pt x="3890457" y="7390347"/>
                </a:cubicBezTo>
                <a:cubicBezTo>
                  <a:pt x="3857226" y="7421341"/>
                  <a:pt x="3824579" y="7451636"/>
                  <a:pt x="3792747" y="7481115"/>
                </a:cubicBezTo>
                <a:cubicBezTo>
                  <a:pt x="3561997" y="7694930"/>
                  <a:pt x="3379052" y="7860272"/>
                  <a:pt x="3234119" y="7987977"/>
                </a:cubicBezTo>
                <a:cubicBezTo>
                  <a:pt x="3340108" y="7808886"/>
                  <a:pt x="3456941" y="7606958"/>
                  <a:pt x="3580652" y="7388250"/>
                </a:cubicBezTo>
                <a:cubicBezTo>
                  <a:pt x="3761498" y="7224772"/>
                  <a:pt x="3969861" y="7032631"/>
                  <a:pt x="4208541" y="6809262"/>
                </a:cubicBezTo>
                <a:close/>
                <a:moveTo>
                  <a:pt x="4235009" y="6784443"/>
                </a:moveTo>
                <a:cubicBezTo>
                  <a:pt x="4412123" y="6618519"/>
                  <a:pt x="4605795" y="6435583"/>
                  <a:pt x="4816840" y="6234703"/>
                </a:cubicBezTo>
                <a:cubicBezTo>
                  <a:pt x="4725310" y="6418687"/>
                  <a:pt x="4632963" y="6600109"/>
                  <a:pt x="4540849" y="6777336"/>
                </a:cubicBezTo>
                <a:cubicBezTo>
                  <a:pt x="4312197" y="6994995"/>
                  <a:pt x="4104534" y="7190865"/>
                  <a:pt x="3918208" y="7364480"/>
                </a:cubicBezTo>
                <a:cubicBezTo>
                  <a:pt x="4020932" y="7180494"/>
                  <a:pt x="4127038" y="6986256"/>
                  <a:pt x="4234892" y="6784443"/>
                </a:cubicBezTo>
                <a:close/>
                <a:moveTo>
                  <a:pt x="4524409" y="6809146"/>
                </a:moveTo>
                <a:cubicBezTo>
                  <a:pt x="4412706" y="7023426"/>
                  <a:pt x="4301470" y="7231064"/>
                  <a:pt x="4192333" y="7429265"/>
                </a:cubicBezTo>
                <a:cubicBezTo>
                  <a:pt x="4075384" y="7541939"/>
                  <a:pt x="3965780" y="7646924"/>
                  <a:pt x="3863756" y="7744218"/>
                </a:cubicBezTo>
                <a:cubicBezTo>
                  <a:pt x="3730366" y="7871224"/>
                  <a:pt x="3609686" y="7985181"/>
                  <a:pt x="3501481" y="8086087"/>
                </a:cubicBezTo>
                <a:cubicBezTo>
                  <a:pt x="3624727" y="7880779"/>
                  <a:pt x="3759050" y="7649021"/>
                  <a:pt x="3899785" y="7397688"/>
                </a:cubicBezTo>
                <a:cubicBezTo>
                  <a:pt x="4086228" y="7224073"/>
                  <a:pt x="4294474" y="7027854"/>
                  <a:pt x="4524409" y="6809146"/>
                </a:cubicBezTo>
                <a:close/>
                <a:moveTo>
                  <a:pt x="4550410" y="6784443"/>
                </a:moveTo>
                <a:cubicBezTo>
                  <a:pt x="4726825" y="6616539"/>
                  <a:pt x="4915716" y="6435583"/>
                  <a:pt x="5117083" y="6241927"/>
                </a:cubicBezTo>
                <a:cubicBezTo>
                  <a:pt x="5026136" y="6431272"/>
                  <a:pt x="4934489" y="6617121"/>
                  <a:pt x="4843075" y="6798193"/>
                </a:cubicBezTo>
                <a:cubicBezTo>
                  <a:pt x="4616056" y="7019697"/>
                  <a:pt x="4408858" y="7220811"/>
                  <a:pt x="4220667" y="7402115"/>
                </a:cubicBezTo>
                <a:cubicBezTo>
                  <a:pt x="4329221" y="7204497"/>
                  <a:pt x="4439641" y="6997558"/>
                  <a:pt x="4550527" y="6784443"/>
                </a:cubicBezTo>
                <a:close/>
                <a:moveTo>
                  <a:pt x="4826751" y="6830236"/>
                </a:moveTo>
                <a:cubicBezTo>
                  <a:pt x="4720529" y="7039738"/>
                  <a:pt x="4614656" y="7242716"/>
                  <a:pt x="4510067" y="7437071"/>
                </a:cubicBezTo>
                <a:cubicBezTo>
                  <a:pt x="4235125" y="7709727"/>
                  <a:pt x="3999478" y="7941952"/>
                  <a:pt x="3801492" y="8135608"/>
                </a:cubicBezTo>
                <a:cubicBezTo>
                  <a:pt x="3929168" y="7922144"/>
                  <a:pt x="4063724" y="7687007"/>
                  <a:pt x="4201661" y="7436489"/>
                </a:cubicBezTo>
                <a:cubicBezTo>
                  <a:pt x="4390319" y="7254834"/>
                  <a:pt x="4598449" y="7052905"/>
                  <a:pt x="4826868" y="6830236"/>
                </a:cubicBezTo>
                <a:close/>
                <a:moveTo>
                  <a:pt x="4852520" y="6805184"/>
                </a:moveTo>
                <a:cubicBezTo>
                  <a:pt x="4946732" y="6713250"/>
                  <a:pt x="5044209" y="6617937"/>
                  <a:pt x="5145301" y="6519011"/>
                </a:cubicBezTo>
                <a:cubicBezTo>
                  <a:pt x="5128977" y="6577737"/>
                  <a:pt x="5112653" y="6636930"/>
                  <a:pt x="5096329" y="6696937"/>
                </a:cubicBezTo>
                <a:lnTo>
                  <a:pt x="5107523" y="6699967"/>
                </a:lnTo>
                <a:cubicBezTo>
                  <a:pt x="5125012" y="6635764"/>
                  <a:pt x="5143085" y="6569931"/>
                  <a:pt x="5161858" y="6502582"/>
                </a:cubicBezTo>
                <a:cubicBezTo>
                  <a:pt x="5241378" y="6424630"/>
                  <a:pt x="5322998" y="6344581"/>
                  <a:pt x="5406833" y="6262201"/>
                </a:cubicBezTo>
                <a:cubicBezTo>
                  <a:pt x="5320899" y="6447585"/>
                  <a:pt x="5235548" y="6626676"/>
                  <a:pt x="5151247" y="6799008"/>
                </a:cubicBezTo>
                <a:cubicBezTo>
                  <a:pt x="4928542" y="7021095"/>
                  <a:pt x="4724493" y="7224189"/>
                  <a:pt x="4538167" y="7408990"/>
                </a:cubicBezTo>
                <a:cubicBezTo>
                  <a:pt x="4641941" y="7215334"/>
                  <a:pt x="4747114" y="7013405"/>
                  <a:pt x="4852403" y="6805068"/>
                </a:cubicBezTo>
                <a:close/>
                <a:moveTo>
                  <a:pt x="5135390" y="6831634"/>
                </a:moveTo>
                <a:cubicBezTo>
                  <a:pt x="5034414" y="7037408"/>
                  <a:pt x="4934955" y="7233511"/>
                  <a:pt x="4837478" y="7419710"/>
                </a:cubicBezTo>
                <a:cubicBezTo>
                  <a:pt x="4566734" y="7694930"/>
                  <a:pt x="4332019" y="7933562"/>
                  <a:pt x="4130186" y="8138171"/>
                </a:cubicBezTo>
                <a:cubicBezTo>
                  <a:pt x="4256113" y="7923775"/>
                  <a:pt x="4386472" y="7691201"/>
                  <a:pt x="4519161" y="7444645"/>
                </a:cubicBezTo>
                <a:cubicBezTo>
                  <a:pt x="4705021" y="7260311"/>
                  <a:pt x="4909886" y="7056517"/>
                  <a:pt x="5135390" y="6831517"/>
                </a:cubicBezTo>
                <a:close/>
                <a:moveTo>
                  <a:pt x="5156844" y="6810195"/>
                </a:moveTo>
                <a:cubicBezTo>
                  <a:pt x="5286269" y="6681090"/>
                  <a:pt x="5422341" y="6545112"/>
                  <a:pt x="5565525" y="6402025"/>
                </a:cubicBezTo>
                <a:cubicBezTo>
                  <a:pt x="5531362" y="6527284"/>
                  <a:pt x="5498830" y="6649281"/>
                  <a:pt x="5467931" y="6767548"/>
                </a:cubicBezTo>
                <a:cubicBezTo>
                  <a:pt x="5464667" y="6774540"/>
                  <a:pt x="5461402" y="6781530"/>
                  <a:pt x="5458137" y="6788405"/>
                </a:cubicBezTo>
                <a:cubicBezTo>
                  <a:pt x="5242661" y="7007695"/>
                  <a:pt x="5044209" y="7209624"/>
                  <a:pt x="4861731" y="7395124"/>
                </a:cubicBezTo>
                <a:cubicBezTo>
                  <a:pt x="4961423" y="7203449"/>
                  <a:pt x="5060183" y="7007579"/>
                  <a:pt x="5156844" y="6810195"/>
                </a:cubicBezTo>
                <a:close/>
                <a:moveTo>
                  <a:pt x="5442746" y="6820564"/>
                </a:moveTo>
                <a:cubicBezTo>
                  <a:pt x="5353664" y="7008045"/>
                  <a:pt x="5261783" y="7196341"/>
                  <a:pt x="5167804" y="7382889"/>
                </a:cubicBezTo>
                <a:cubicBezTo>
                  <a:pt x="4925977" y="7634106"/>
                  <a:pt x="4696743" y="7872623"/>
                  <a:pt x="4480217" y="8098671"/>
                </a:cubicBezTo>
                <a:cubicBezTo>
                  <a:pt x="4601131" y="7885440"/>
                  <a:pt x="4722861" y="7661139"/>
                  <a:pt x="4843191" y="7430430"/>
                </a:cubicBezTo>
                <a:cubicBezTo>
                  <a:pt x="5025669" y="7244814"/>
                  <a:pt x="5225055" y="7041952"/>
                  <a:pt x="5442629" y="6820564"/>
                </a:cubicBezTo>
                <a:close/>
                <a:moveTo>
                  <a:pt x="5452190" y="6827905"/>
                </a:moveTo>
                <a:cubicBezTo>
                  <a:pt x="5432835" y="6902362"/>
                  <a:pt x="5414179" y="6975186"/>
                  <a:pt x="5396339" y="7046031"/>
                </a:cubicBezTo>
                <a:lnTo>
                  <a:pt x="5407649" y="7048944"/>
                </a:lnTo>
                <a:cubicBezTo>
                  <a:pt x="5428987" y="6964699"/>
                  <a:pt x="5451374" y="6877543"/>
                  <a:pt x="5474694" y="6788289"/>
                </a:cubicBezTo>
                <a:cubicBezTo>
                  <a:pt x="5624058" y="6636346"/>
                  <a:pt x="5781817" y="6475782"/>
                  <a:pt x="5948321" y="6306246"/>
                </a:cubicBezTo>
                <a:cubicBezTo>
                  <a:pt x="5957649" y="6296808"/>
                  <a:pt x="5967094" y="6287137"/>
                  <a:pt x="5976421" y="6277699"/>
                </a:cubicBezTo>
                <a:cubicBezTo>
                  <a:pt x="5971757" y="6295060"/>
                  <a:pt x="5967210" y="6312305"/>
                  <a:pt x="5962663" y="6329666"/>
                </a:cubicBezTo>
                <a:cubicBezTo>
                  <a:pt x="5901448" y="6470422"/>
                  <a:pt x="5838251" y="6612577"/>
                  <a:pt x="5773538" y="6755197"/>
                </a:cubicBezTo>
                <a:cubicBezTo>
                  <a:pt x="5573571" y="6962253"/>
                  <a:pt x="5380715" y="7162201"/>
                  <a:pt x="5195205" y="7354808"/>
                </a:cubicBezTo>
                <a:cubicBezTo>
                  <a:pt x="5283005" y="7180029"/>
                  <a:pt x="5368938" y="7003734"/>
                  <a:pt x="5452307" y="6828138"/>
                </a:cubicBezTo>
                <a:close/>
                <a:moveTo>
                  <a:pt x="5758964" y="6786774"/>
                </a:moveTo>
                <a:cubicBezTo>
                  <a:pt x="5678044" y="6964350"/>
                  <a:pt x="5594442" y="7142276"/>
                  <a:pt x="5508974" y="7318920"/>
                </a:cubicBezTo>
                <a:cubicBezTo>
                  <a:pt x="5258985" y="7583187"/>
                  <a:pt x="5038962" y="7816926"/>
                  <a:pt x="4846223" y="8022584"/>
                </a:cubicBezTo>
                <a:cubicBezTo>
                  <a:pt x="4958275" y="7816926"/>
                  <a:pt x="5069161" y="7604627"/>
                  <a:pt x="5177482" y="7389764"/>
                </a:cubicBezTo>
                <a:cubicBezTo>
                  <a:pt x="5363925" y="7196108"/>
                  <a:pt x="5557713" y="6995228"/>
                  <a:pt x="5758964" y="6786774"/>
                </a:cubicBezTo>
                <a:close/>
                <a:moveTo>
                  <a:pt x="5783100" y="6761722"/>
                </a:moveTo>
                <a:cubicBezTo>
                  <a:pt x="5813532" y="6730146"/>
                  <a:pt x="5843965" y="6698685"/>
                  <a:pt x="5874747" y="6666759"/>
                </a:cubicBezTo>
                <a:cubicBezTo>
                  <a:pt x="5843265" y="6790153"/>
                  <a:pt x="5813182" y="6910751"/>
                  <a:pt x="5784382" y="7028086"/>
                </a:cubicBezTo>
                <a:cubicBezTo>
                  <a:pt x="5698215" y="7118856"/>
                  <a:pt x="5615313" y="7206478"/>
                  <a:pt x="5535326" y="7290955"/>
                </a:cubicBezTo>
                <a:cubicBezTo>
                  <a:pt x="5620094" y="7115127"/>
                  <a:pt x="5702879" y="6938133"/>
                  <a:pt x="5783100" y="6761722"/>
                </a:cubicBezTo>
                <a:close/>
                <a:moveTo>
                  <a:pt x="5778902" y="7050924"/>
                </a:moveTo>
                <a:cubicBezTo>
                  <a:pt x="5749869" y="7169541"/>
                  <a:pt x="5722351" y="7284547"/>
                  <a:pt x="5696233" y="7395240"/>
                </a:cubicBezTo>
                <a:lnTo>
                  <a:pt x="5703112" y="7396872"/>
                </a:lnTo>
                <a:cubicBezTo>
                  <a:pt x="5528913" y="7584119"/>
                  <a:pt x="5369172" y="7756919"/>
                  <a:pt x="5222606" y="7915851"/>
                </a:cubicBezTo>
                <a:cubicBezTo>
                  <a:pt x="5323231" y="7722662"/>
                  <a:pt x="5422224" y="7524927"/>
                  <a:pt x="5518769" y="7325445"/>
                </a:cubicBezTo>
                <a:cubicBezTo>
                  <a:pt x="5602604" y="7236774"/>
                  <a:pt x="5689354" y="7145305"/>
                  <a:pt x="5778902" y="7050924"/>
                </a:cubicBezTo>
                <a:close/>
                <a:moveTo>
                  <a:pt x="5794993" y="7033912"/>
                </a:moveTo>
                <a:cubicBezTo>
                  <a:pt x="5885707" y="6938250"/>
                  <a:pt x="5979453" y="6839557"/>
                  <a:pt x="6076231" y="6737952"/>
                </a:cubicBezTo>
                <a:cubicBezTo>
                  <a:pt x="6002307" y="6907372"/>
                  <a:pt x="5927566" y="7073763"/>
                  <a:pt x="5852360" y="7236540"/>
                </a:cubicBezTo>
                <a:cubicBezTo>
                  <a:pt x="5803738" y="7288742"/>
                  <a:pt x="5756049" y="7339893"/>
                  <a:pt x="5709409" y="7389997"/>
                </a:cubicBezTo>
                <a:cubicBezTo>
                  <a:pt x="5737975" y="7268817"/>
                  <a:pt x="5766542" y="7150200"/>
                  <a:pt x="5794993" y="7033796"/>
                </a:cubicBezTo>
                <a:close/>
                <a:moveTo>
                  <a:pt x="6099667" y="6713250"/>
                </a:moveTo>
                <a:cubicBezTo>
                  <a:pt x="6159366" y="6650562"/>
                  <a:pt x="6220231" y="6586593"/>
                  <a:pt x="6282262" y="6521575"/>
                </a:cubicBezTo>
                <a:cubicBezTo>
                  <a:pt x="6254161" y="6634133"/>
                  <a:pt x="6225945" y="6749254"/>
                  <a:pt x="6197727" y="6867056"/>
                </a:cubicBezTo>
                <a:cubicBezTo>
                  <a:pt x="6086375" y="6985906"/>
                  <a:pt x="5979919" y="7099863"/>
                  <a:pt x="5877778" y="7209275"/>
                </a:cubicBezTo>
                <a:cubicBezTo>
                  <a:pt x="5952402" y="7047196"/>
                  <a:pt x="6026442" y="6881621"/>
                  <a:pt x="6099667" y="6713250"/>
                </a:cubicBezTo>
                <a:close/>
                <a:moveTo>
                  <a:pt x="6192130" y="6890010"/>
                </a:moveTo>
                <a:cubicBezTo>
                  <a:pt x="6165546" y="7000821"/>
                  <a:pt x="6138961" y="7113962"/>
                  <a:pt x="6112260" y="7229316"/>
                </a:cubicBezTo>
                <a:cubicBezTo>
                  <a:pt x="5934446" y="7422623"/>
                  <a:pt x="5764094" y="7608822"/>
                  <a:pt x="5601787" y="7787447"/>
                </a:cubicBezTo>
                <a:cubicBezTo>
                  <a:pt x="5689004" y="7611385"/>
                  <a:pt x="5775870" y="7429614"/>
                  <a:pt x="5862037" y="7243299"/>
                </a:cubicBezTo>
                <a:cubicBezTo>
                  <a:pt x="5968026" y="7129692"/>
                  <a:pt x="6078097" y="7011774"/>
                  <a:pt x="6192130" y="6890010"/>
                </a:cubicBezTo>
                <a:close/>
                <a:moveTo>
                  <a:pt x="6208455" y="6872532"/>
                </a:moveTo>
                <a:cubicBezTo>
                  <a:pt x="6268386" y="6808563"/>
                  <a:pt x="6329485" y="6743428"/>
                  <a:pt x="6391632" y="6677245"/>
                </a:cubicBezTo>
                <a:cubicBezTo>
                  <a:pt x="6325986" y="6834780"/>
                  <a:pt x="6259525" y="6989751"/>
                  <a:pt x="6192481" y="7142043"/>
                </a:cubicBezTo>
                <a:cubicBezTo>
                  <a:pt x="6170909" y="7165464"/>
                  <a:pt x="6149571" y="7188651"/>
                  <a:pt x="6128234" y="7211838"/>
                </a:cubicBezTo>
                <a:cubicBezTo>
                  <a:pt x="6153886" y="7101144"/>
                  <a:pt x="6180704" y="6987771"/>
                  <a:pt x="6208338" y="6872532"/>
                </a:cubicBezTo>
                <a:close/>
                <a:moveTo>
                  <a:pt x="6178022" y="7175018"/>
                </a:moveTo>
                <a:cubicBezTo>
                  <a:pt x="6149805" y="7238988"/>
                  <a:pt x="6121471" y="7302607"/>
                  <a:pt x="6093021" y="7365411"/>
                </a:cubicBezTo>
                <a:cubicBezTo>
                  <a:pt x="6102816" y="7322299"/>
                  <a:pt x="6112843" y="7278721"/>
                  <a:pt x="6123104" y="7234793"/>
                </a:cubicBezTo>
                <a:cubicBezTo>
                  <a:pt x="6141410" y="7214985"/>
                  <a:pt x="6159716" y="7195059"/>
                  <a:pt x="6178138" y="7175018"/>
                </a:cubicBezTo>
                <a:close/>
                <a:moveTo>
                  <a:pt x="6307797" y="7555223"/>
                </a:moveTo>
                <a:cubicBezTo>
                  <a:pt x="6230608" y="7728720"/>
                  <a:pt x="6154469" y="7893829"/>
                  <a:pt x="6079612" y="8050432"/>
                </a:cubicBezTo>
                <a:cubicBezTo>
                  <a:pt x="5778902" y="8395680"/>
                  <a:pt x="5514455" y="8705972"/>
                  <a:pt x="5283005" y="8983639"/>
                </a:cubicBezTo>
                <a:cubicBezTo>
                  <a:pt x="5329178" y="8904056"/>
                  <a:pt x="5375585" y="8822259"/>
                  <a:pt x="5422224" y="8738015"/>
                </a:cubicBezTo>
                <a:cubicBezTo>
                  <a:pt x="5502678" y="8592715"/>
                  <a:pt x="5583365" y="8441123"/>
                  <a:pt x="5663935" y="8284171"/>
                </a:cubicBezTo>
                <a:cubicBezTo>
                  <a:pt x="5859122" y="8060453"/>
                  <a:pt x="6073432" y="7817742"/>
                  <a:pt x="6307914" y="7555223"/>
                </a:cubicBezTo>
                <a:close/>
                <a:moveTo>
                  <a:pt x="8263170" y="4189080"/>
                </a:moveTo>
                <a:cubicBezTo>
                  <a:pt x="8426292" y="3630600"/>
                  <a:pt x="8568660" y="3251095"/>
                  <a:pt x="8676981" y="3032038"/>
                </a:cubicBezTo>
                <a:cubicBezTo>
                  <a:pt x="8655993" y="3281973"/>
                  <a:pt x="8593496" y="3656934"/>
                  <a:pt x="8495786" y="4108099"/>
                </a:cubicBezTo>
                <a:cubicBezTo>
                  <a:pt x="8314474" y="4945061"/>
                  <a:pt x="8043613" y="5904719"/>
                  <a:pt x="7732992" y="6810195"/>
                </a:cubicBezTo>
                <a:cubicBezTo>
                  <a:pt x="7662799" y="7014803"/>
                  <a:pt x="7591324" y="7214751"/>
                  <a:pt x="7518683" y="7409922"/>
                </a:cubicBezTo>
                <a:cubicBezTo>
                  <a:pt x="7704775" y="6443273"/>
                  <a:pt x="7873844" y="5686826"/>
                  <a:pt x="8018311" y="5103644"/>
                </a:cubicBezTo>
                <a:cubicBezTo>
                  <a:pt x="8092352" y="4840426"/>
                  <a:pt x="8158696" y="4587811"/>
                  <a:pt x="8216647" y="4351043"/>
                </a:cubicBezTo>
                <a:cubicBezTo>
                  <a:pt x="8232621" y="4294298"/>
                  <a:pt x="8248129" y="4240232"/>
                  <a:pt x="8263170" y="4188963"/>
                </a:cubicBezTo>
                <a:close/>
                <a:moveTo>
                  <a:pt x="4507501" y="12869810"/>
                </a:moveTo>
                <a:cubicBezTo>
                  <a:pt x="4491877" y="12911640"/>
                  <a:pt x="4477652" y="12952539"/>
                  <a:pt x="4464477" y="12992854"/>
                </a:cubicBezTo>
                <a:cubicBezTo>
                  <a:pt x="4464360" y="12992622"/>
                  <a:pt x="4464126" y="12992389"/>
                  <a:pt x="4464010" y="12992156"/>
                </a:cubicBezTo>
                <a:cubicBezTo>
                  <a:pt x="4477536" y="12939955"/>
                  <a:pt x="4493626" y="12886006"/>
                  <a:pt x="4512049" y="12830076"/>
                </a:cubicBezTo>
                <a:cubicBezTo>
                  <a:pt x="4543531" y="12842661"/>
                  <a:pt x="4579793" y="12849069"/>
                  <a:pt x="4620720" y="12849069"/>
                </a:cubicBezTo>
                <a:cubicBezTo>
                  <a:pt x="4773348" y="12849069"/>
                  <a:pt x="4988824" y="12762495"/>
                  <a:pt x="5244410" y="12594707"/>
                </a:cubicBezTo>
                <a:cubicBezTo>
                  <a:pt x="5904596" y="12161368"/>
                  <a:pt x="6532601" y="11409816"/>
                  <a:pt x="7110817" y="10360904"/>
                </a:cubicBezTo>
                <a:cubicBezTo>
                  <a:pt x="7436363" y="9770381"/>
                  <a:pt x="7743719" y="9091420"/>
                  <a:pt x="8028922" y="8333808"/>
                </a:cubicBezTo>
                <a:cubicBezTo>
                  <a:pt x="7972254" y="8681969"/>
                  <a:pt x="7913954" y="9053434"/>
                  <a:pt x="7854023" y="9449369"/>
                </a:cubicBezTo>
                <a:cubicBezTo>
                  <a:pt x="7250387" y="10829197"/>
                  <a:pt x="6436523" y="12160203"/>
                  <a:pt x="5386895" y="12835437"/>
                </a:cubicBezTo>
                <a:cubicBezTo>
                  <a:pt x="4967253" y="13105413"/>
                  <a:pt x="4642874" y="13177422"/>
                  <a:pt x="4496775" y="13033171"/>
                </a:cubicBezTo>
                <a:cubicBezTo>
                  <a:pt x="4488030" y="13024548"/>
                  <a:pt x="4480217" y="13014876"/>
                  <a:pt x="4472871" y="13004856"/>
                </a:cubicBezTo>
                <a:cubicBezTo>
                  <a:pt x="4486747" y="12962094"/>
                  <a:pt x="4501788" y="12918514"/>
                  <a:pt x="4518462" y="12873888"/>
                </a:cubicBezTo>
                <a:lnTo>
                  <a:pt x="4507501" y="12869810"/>
                </a:lnTo>
                <a:close/>
                <a:moveTo>
                  <a:pt x="5237997" y="12585034"/>
                </a:moveTo>
                <a:cubicBezTo>
                  <a:pt x="4916183" y="12796285"/>
                  <a:pt x="4660130" y="12877966"/>
                  <a:pt x="4515547" y="12819241"/>
                </a:cubicBezTo>
                <a:cubicBezTo>
                  <a:pt x="4541665" y="12741171"/>
                  <a:pt x="4572681" y="12659491"/>
                  <a:pt x="4608360" y="12574665"/>
                </a:cubicBezTo>
                <a:cubicBezTo>
                  <a:pt x="4735920" y="12551710"/>
                  <a:pt x="4902307" y="12473992"/>
                  <a:pt x="5095629" y="12344305"/>
                </a:cubicBezTo>
                <a:cubicBezTo>
                  <a:pt x="5725849" y="11921688"/>
                  <a:pt x="6332983" y="11186098"/>
                  <a:pt x="6900006" y="10157810"/>
                </a:cubicBezTo>
                <a:cubicBezTo>
                  <a:pt x="7158623" y="9688817"/>
                  <a:pt x="7406747" y="9164012"/>
                  <a:pt x="7642278" y="8588287"/>
                </a:cubicBezTo>
                <a:cubicBezTo>
                  <a:pt x="7594122" y="8875858"/>
                  <a:pt x="7545267" y="9176013"/>
                  <a:pt x="7495829" y="9489685"/>
                </a:cubicBezTo>
                <a:lnTo>
                  <a:pt x="7507372" y="9491549"/>
                </a:lnTo>
                <a:cubicBezTo>
                  <a:pt x="7560075" y="9157137"/>
                  <a:pt x="7611729" y="8839970"/>
                  <a:pt x="7662333" y="8539000"/>
                </a:cubicBezTo>
                <a:cubicBezTo>
                  <a:pt x="7843528" y="8092496"/>
                  <a:pt x="8017262" y="7615580"/>
                  <a:pt x="8182366" y="7110816"/>
                </a:cubicBezTo>
                <a:cubicBezTo>
                  <a:pt x="8227141" y="6974138"/>
                  <a:pt x="8269699" y="6839674"/>
                  <a:pt x="8310392" y="6708006"/>
                </a:cubicBezTo>
                <a:cubicBezTo>
                  <a:pt x="8225275" y="7168260"/>
                  <a:pt x="8134094" y="7689336"/>
                  <a:pt x="8038016" y="8277646"/>
                </a:cubicBezTo>
                <a:cubicBezTo>
                  <a:pt x="7043540" y="10948630"/>
                  <a:pt x="5985283" y="12094486"/>
                  <a:pt x="5237997" y="12584919"/>
                </a:cubicBezTo>
                <a:close/>
                <a:moveTo>
                  <a:pt x="4504820" y="12814696"/>
                </a:moveTo>
                <a:cubicBezTo>
                  <a:pt x="4497824" y="12811433"/>
                  <a:pt x="4491178" y="12807589"/>
                  <a:pt x="4484882" y="12803626"/>
                </a:cubicBezTo>
                <a:cubicBezTo>
                  <a:pt x="4504237" y="12733249"/>
                  <a:pt x="4528373" y="12659026"/>
                  <a:pt x="4557290" y="12581190"/>
                </a:cubicBezTo>
                <a:cubicBezTo>
                  <a:pt x="4569299" y="12580375"/>
                  <a:pt x="4581892" y="12578977"/>
                  <a:pt x="4594835" y="12576995"/>
                </a:cubicBezTo>
                <a:cubicBezTo>
                  <a:pt x="4560438" y="12659374"/>
                  <a:pt x="4530472" y="12738725"/>
                  <a:pt x="4504936" y="12814813"/>
                </a:cubicBezTo>
                <a:close/>
                <a:moveTo>
                  <a:pt x="7651023" y="8535853"/>
                </a:moveTo>
                <a:cubicBezTo>
                  <a:pt x="7409895" y="9129988"/>
                  <a:pt x="7155358" y="9670524"/>
                  <a:pt x="6889745" y="10152217"/>
                </a:cubicBezTo>
                <a:cubicBezTo>
                  <a:pt x="6323655" y="11178757"/>
                  <a:pt x="5717804" y="11913065"/>
                  <a:pt x="5089100" y="12334633"/>
                </a:cubicBezTo>
                <a:cubicBezTo>
                  <a:pt x="4900209" y="12461290"/>
                  <a:pt x="4737785" y="12538311"/>
                  <a:pt x="4613374" y="12562547"/>
                </a:cubicBezTo>
                <a:cubicBezTo>
                  <a:pt x="4627016" y="12530387"/>
                  <a:pt x="4641125" y="12497994"/>
                  <a:pt x="4656049" y="12464903"/>
                </a:cubicBezTo>
                <a:lnTo>
                  <a:pt x="4645439" y="12460126"/>
                </a:lnTo>
                <a:cubicBezTo>
                  <a:pt x="4629348" y="12495665"/>
                  <a:pt x="4614190" y="12530504"/>
                  <a:pt x="4599732" y="12564993"/>
                </a:cubicBezTo>
                <a:cubicBezTo>
                  <a:pt x="4586440" y="12567208"/>
                  <a:pt x="4573730" y="12568839"/>
                  <a:pt x="4561371" y="12569771"/>
                </a:cubicBezTo>
                <a:cubicBezTo>
                  <a:pt x="4600081" y="12466185"/>
                  <a:pt x="4647188" y="12356191"/>
                  <a:pt x="4702223" y="12240136"/>
                </a:cubicBezTo>
                <a:cubicBezTo>
                  <a:pt x="4775797" y="12203898"/>
                  <a:pt x="4857533" y="12155194"/>
                  <a:pt x="4946848" y="12093904"/>
                </a:cubicBezTo>
                <a:cubicBezTo>
                  <a:pt x="5547102" y="11681890"/>
                  <a:pt x="6133248" y="10962263"/>
                  <a:pt x="6689077" y="9954833"/>
                </a:cubicBezTo>
                <a:cubicBezTo>
                  <a:pt x="6882166" y="9604806"/>
                  <a:pt x="7069891" y="9223903"/>
                  <a:pt x="7251436" y="8813986"/>
                </a:cubicBezTo>
                <a:cubicBezTo>
                  <a:pt x="7233014" y="8920951"/>
                  <a:pt x="7214474" y="9029781"/>
                  <a:pt x="7195819" y="9140708"/>
                </a:cubicBezTo>
                <a:lnTo>
                  <a:pt x="7207362" y="9142689"/>
                </a:lnTo>
                <a:cubicBezTo>
                  <a:pt x="7228700" y="9015915"/>
                  <a:pt x="7249804" y="8891705"/>
                  <a:pt x="7270909" y="8770058"/>
                </a:cubicBezTo>
                <a:cubicBezTo>
                  <a:pt x="7488134" y="8275898"/>
                  <a:pt x="7696263" y="7740140"/>
                  <a:pt x="7893783" y="7166629"/>
                </a:cubicBezTo>
                <a:cubicBezTo>
                  <a:pt x="7815195" y="7586450"/>
                  <a:pt x="7734041" y="8042159"/>
                  <a:pt x="7651023" y="8535970"/>
                </a:cubicBezTo>
                <a:close/>
                <a:moveTo>
                  <a:pt x="4548778" y="12570469"/>
                </a:moveTo>
                <a:cubicBezTo>
                  <a:pt x="4532454" y="12571169"/>
                  <a:pt x="4516830" y="12570819"/>
                  <a:pt x="4502255" y="12569071"/>
                </a:cubicBezTo>
                <a:cubicBezTo>
                  <a:pt x="4530239" y="12479118"/>
                  <a:pt x="4566268" y="12382756"/>
                  <a:pt x="4609526" y="12280568"/>
                </a:cubicBezTo>
                <a:cubicBezTo>
                  <a:pt x="4633662" y="12271481"/>
                  <a:pt x="4658848" y="12260760"/>
                  <a:pt x="4685316" y="12248177"/>
                </a:cubicBezTo>
                <a:cubicBezTo>
                  <a:pt x="4632030" y="12361434"/>
                  <a:pt x="4586323" y="12468981"/>
                  <a:pt x="4548661" y="12570469"/>
                </a:cubicBezTo>
                <a:close/>
                <a:moveTo>
                  <a:pt x="7259598" y="8766562"/>
                </a:moveTo>
                <a:cubicBezTo>
                  <a:pt x="7072456" y="9192327"/>
                  <a:pt x="6878435" y="9587445"/>
                  <a:pt x="6678816" y="9949239"/>
                </a:cubicBezTo>
                <a:cubicBezTo>
                  <a:pt x="6123920" y="10955039"/>
                  <a:pt x="5538940" y="11673384"/>
                  <a:pt x="4940202" y="12084232"/>
                </a:cubicBezTo>
                <a:cubicBezTo>
                  <a:pt x="4857183" y="12141211"/>
                  <a:pt x="4780228" y="12187352"/>
                  <a:pt x="4710501" y="12222541"/>
                </a:cubicBezTo>
                <a:cubicBezTo>
                  <a:pt x="4736503" y="12168244"/>
                  <a:pt x="4764137" y="12112664"/>
                  <a:pt x="4793753" y="12055802"/>
                </a:cubicBezTo>
                <a:lnTo>
                  <a:pt x="4783376" y="12050441"/>
                </a:lnTo>
                <a:cubicBezTo>
                  <a:pt x="4751311" y="12112081"/>
                  <a:pt x="4721578" y="12172205"/>
                  <a:pt x="4693594" y="12230932"/>
                </a:cubicBezTo>
                <a:cubicBezTo>
                  <a:pt x="4666543" y="12244099"/>
                  <a:pt x="4640658" y="12255517"/>
                  <a:pt x="4616056" y="12265188"/>
                </a:cubicBezTo>
                <a:cubicBezTo>
                  <a:pt x="4675755" y="12126064"/>
                  <a:pt x="4749329" y="11976103"/>
                  <a:pt x="4836662" y="11815538"/>
                </a:cubicBezTo>
                <a:cubicBezTo>
                  <a:pt x="5393774" y="11409932"/>
                  <a:pt x="5945756" y="10716056"/>
                  <a:pt x="6478032" y="9751854"/>
                </a:cubicBezTo>
                <a:cubicBezTo>
                  <a:pt x="6830396" y="9113559"/>
                  <a:pt x="7166669" y="8372726"/>
                  <a:pt x="7481254" y="7542288"/>
                </a:cubicBezTo>
                <a:cubicBezTo>
                  <a:pt x="7409662" y="7918881"/>
                  <a:pt x="7335505" y="8326118"/>
                  <a:pt x="7259482" y="8766562"/>
                </a:cubicBezTo>
                <a:close/>
                <a:moveTo>
                  <a:pt x="4601131" y="12270781"/>
                </a:moveTo>
                <a:cubicBezTo>
                  <a:pt x="4572447" y="12281384"/>
                  <a:pt x="4545513" y="12289540"/>
                  <a:pt x="4520444" y="12295250"/>
                </a:cubicBezTo>
                <a:cubicBezTo>
                  <a:pt x="4562770" y="12180245"/>
                  <a:pt x="4617571" y="12054404"/>
                  <a:pt x="4684266" y="11918775"/>
                </a:cubicBezTo>
                <a:cubicBezTo>
                  <a:pt x="4720529" y="11896402"/>
                  <a:pt x="4758424" y="11871234"/>
                  <a:pt x="4798184" y="11843269"/>
                </a:cubicBezTo>
                <a:cubicBezTo>
                  <a:pt x="4803897" y="11839308"/>
                  <a:pt x="4809611" y="11834997"/>
                  <a:pt x="4815208" y="11831035"/>
                </a:cubicBezTo>
                <a:cubicBezTo>
                  <a:pt x="4730556" y="11987755"/>
                  <a:pt x="4659197" y="12134570"/>
                  <a:pt x="4601131" y="12270781"/>
                </a:cubicBezTo>
                <a:close/>
                <a:moveTo>
                  <a:pt x="6468004" y="9746145"/>
                </a:moveTo>
                <a:cubicBezTo>
                  <a:pt x="5943074" y="10697180"/>
                  <a:pt x="5399021" y="11384764"/>
                  <a:pt x="4850071" y="11791419"/>
                </a:cubicBezTo>
                <a:cubicBezTo>
                  <a:pt x="4876073" y="11743995"/>
                  <a:pt x="4903240" y="11695755"/>
                  <a:pt x="4931574" y="11646584"/>
                </a:cubicBezTo>
                <a:lnTo>
                  <a:pt x="4921430" y="11640758"/>
                </a:lnTo>
                <a:cubicBezTo>
                  <a:pt x="4888665" y="11697619"/>
                  <a:pt x="4857417" y="11753200"/>
                  <a:pt x="4827800" y="11807614"/>
                </a:cubicBezTo>
                <a:cubicBezTo>
                  <a:pt x="4815674" y="11816470"/>
                  <a:pt x="4803548" y="11825326"/>
                  <a:pt x="4791421" y="11833831"/>
                </a:cubicBezTo>
                <a:cubicBezTo>
                  <a:pt x="4757724" y="11857602"/>
                  <a:pt x="4725193" y="11879274"/>
                  <a:pt x="4693944" y="11898966"/>
                </a:cubicBezTo>
                <a:cubicBezTo>
                  <a:pt x="4793520" y="11698552"/>
                  <a:pt x="4918864" y="11477164"/>
                  <a:pt x="5069278" y="11237366"/>
                </a:cubicBezTo>
                <a:lnTo>
                  <a:pt x="5064847" y="11234570"/>
                </a:lnTo>
                <a:cubicBezTo>
                  <a:pt x="5892120" y="10407279"/>
                  <a:pt x="6582972" y="9034092"/>
                  <a:pt x="7070124" y="7856892"/>
                </a:cubicBezTo>
                <a:cubicBezTo>
                  <a:pt x="7013107" y="8151105"/>
                  <a:pt x="6955041" y="8462213"/>
                  <a:pt x="6895808" y="8791498"/>
                </a:cubicBezTo>
                <a:lnTo>
                  <a:pt x="6907235" y="8793595"/>
                </a:lnTo>
                <a:cubicBezTo>
                  <a:pt x="6970198" y="8443220"/>
                  <a:pt x="7031997" y="8113236"/>
                  <a:pt x="7092395" y="7802594"/>
                </a:cubicBezTo>
                <a:cubicBezTo>
                  <a:pt x="7263329" y="7386269"/>
                  <a:pt x="7408379" y="6996277"/>
                  <a:pt x="7524513" y="6665826"/>
                </a:cubicBezTo>
                <a:cubicBezTo>
                  <a:pt x="7678890" y="6226546"/>
                  <a:pt x="7818459" y="5789597"/>
                  <a:pt x="7940423" y="5373854"/>
                </a:cubicBezTo>
                <a:cubicBezTo>
                  <a:pt x="7807849" y="5929537"/>
                  <a:pt x="7657435" y="6621782"/>
                  <a:pt x="7494080" y="7475174"/>
                </a:cubicBezTo>
                <a:cubicBezTo>
                  <a:pt x="7172848" y="8330546"/>
                  <a:pt x="6828763" y="9092352"/>
                  <a:pt x="6467772" y="9746262"/>
                </a:cubicBezTo>
                <a:close/>
                <a:moveTo>
                  <a:pt x="5197421" y="10821507"/>
                </a:moveTo>
                <a:cubicBezTo>
                  <a:pt x="5042577" y="11052100"/>
                  <a:pt x="4908604" y="11266963"/>
                  <a:pt x="4796319" y="11463997"/>
                </a:cubicBezTo>
                <a:cubicBezTo>
                  <a:pt x="4745481" y="11505945"/>
                  <a:pt x="4694294" y="11546028"/>
                  <a:pt x="4642641" y="11583430"/>
                </a:cubicBezTo>
                <a:cubicBezTo>
                  <a:pt x="4625034" y="11596131"/>
                  <a:pt x="4607894" y="11608132"/>
                  <a:pt x="4591103" y="11619668"/>
                </a:cubicBezTo>
                <a:cubicBezTo>
                  <a:pt x="4718780" y="11370082"/>
                  <a:pt x="4893562" y="11079948"/>
                  <a:pt x="5114052" y="10752294"/>
                </a:cubicBezTo>
                <a:cubicBezTo>
                  <a:pt x="5426422" y="10385373"/>
                  <a:pt x="5741590" y="9915332"/>
                  <a:pt x="6056059" y="9346132"/>
                </a:cubicBezTo>
                <a:cubicBezTo>
                  <a:pt x="6257776" y="8980959"/>
                  <a:pt x="6459259" y="8573956"/>
                  <a:pt x="6655613" y="8135724"/>
                </a:cubicBezTo>
                <a:cubicBezTo>
                  <a:pt x="6635791" y="8236165"/>
                  <a:pt x="6615969" y="8338352"/>
                  <a:pt x="6595914" y="8442521"/>
                </a:cubicBezTo>
                <a:lnTo>
                  <a:pt x="6607341" y="8444735"/>
                </a:lnTo>
                <a:cubicBezTo>
                  <a:pt x="6630661" y="8323555"/>
                  <a:pt x="6653748" y="8204588"/>
                  <a:pt x="6676951" y="8087835"/>
                </a:cubicBezTo>
                <a:cubicBezTo>
                  <a:pt x="6894992" y="7597752"/>
                  <a:pt x="7106620" y="7069567"/>
                  <a:pt x="7305422" y="6517729"/>
                </a:cubicBezTo>
                <a:cubicBezTo>
                  <a:pt x="7342734" y="6414143"/>
                  <a:pt x="7379463" y="6310091"/>
                  <a:pt x="7415492" y="6205922"/>
                </a:cubicBezTo>
                <a:cubicBezTo>
                  <a:pt x="7310319" y="6669205"/>
                  <a:pt x="7198500" y="7197972"/>
                  <a:pt x="7081435" y="7799448"/>
                </a:cubicBezTo>
                <a:cubicBezTo>
                  <a:pt x="6548575" y="9097129"/>
                  <a:pt x="5764210" y="10649291"/>
                  <a:pt x="4820688" y="11444073"/>
                </a:cubicBezTo>
                <a:cubicBezTo>
                  <a:pt x="4929825" y="11254728"/>
                  <a:pt x="5058784" y="11049187"/>
                  <a:pt x="5207215" y="10828148"/>
                </a:cubicBezTo>
                <a:lnTo>
                  <a:pt x="5197537" y="10821623"/>
                </a:lnTo>
                <a:close/>
                <a:moveTo>
                  <a:pt x="5045258" y="11254029"/>
                </a:moveTo>
                <a:cubicBezTo>
                  <a:pt x="4896128" y="11493011"/>
                  <a:pt x="4772066" y="11712651"/>
                  <a:pt x="4674122" y="11911317"/>
                </a:cubicBezTo>
                <a:cubicBezTo>
                  <a:pt x="4627949" y="11939632"/>
                  <a:pt x="4584574" y="11963401"/>
                  <a:pt x="4544580" y="11982511"/>
                </a:cubicBezTo>
                <a:cubicBezTo>
                  <a:pt x="4611275" y="11829171"/>
                  <a:pt x="4697909" y="11658936"/>
                  <a:pt x="4804247" y="11472504"/>
                </a:cubicBezTo>
                <a:cubicBezTo>
                  <a:pt x="4885750" y="11405155"/>
                  <a:pt x="4966087" y="11332097"/>
                  <a:pt x="5045258" y="11254029"/>
                </a:cubicBezTo>
                <a:close/>
                <a:moveTo>
                  <a:pt x="8209301" y="4334147"/>
                </a:moveTo>
                <a:cubicBezTo>
                  <a:pt x="8148552" y="4549010"/>
                  <a:pt x="8080225" y="4805237"/>
                  <a:pt x="8005252" y="5107839"/>
                </a:cubicBezTo>
                <a:cubicBezTo>
                  <a:pt x="7866498" y="5599786"/>
                  <a:pt x="7700928" y="6129019"/>
                  <a:pt x="7513785" y="6661864"/>
                </a:cubicBezTo>
                <a:cubicBezTo>
                  <a:pt x="7402783" y="6977634"/>
                  <a:pt x="7265311" y="7347933"/>
                  <a:pt x="7104172" y="7743635"/>
                </a:cubicBezTo>
                <a:cubicBezTo>
                  <a:pt x="7226134" y="7120137"/>
                  <a:pt x="7342384" y="6575757"/>
                  <a:pt x="7451055" y="6102220"/>
                </a:cubicBezTo>
                <a:cubicBezTo>
                  <a:pt x="7713170" y="5334121"/>
                  <a:pt x="7936925" y="4563342"/>
                  <a:pt x="8090952" y="3893935"/>
                </a:cubicBezTo>
                <a:cubicBezTo>
                  <a:pt x="8119170" y="3771473"/>
                  <a:pt x="8144238" y="3655652"/>
                  <a:pt x="8166276" y="3546706"/>
                </a:cubicBezTo>
                <a:cubicBezTo>
                  <a:pt x="8289987" y="3208798"/>
                  <a:pt x="8394344" y="2985430"/>
                  <a:pt x="8475963" y="2852014"/>
                </a:cubicBezTo>
                <a:cubicBezTo>
                  <a:pt x="8463255" y="3151121"/>
                  <a:pt x="8368809" y="3681520"/>
                  <a:pt x="8209534" y="4334031"/>
                </a:cubicBezTo>
                <a:close/>
                <a:moveTo>
                  <a:pt x="8079526" y="3891372"/>
                </a:moveTo>
                <a:cubicBezTo>
                  <a:pt x="7932960" y="4528269"/>
                  <a:pt x="7723314" y="5257101"/>
                  <a:pt x="7477406" y="5987914"/>
                </a:cubicBezTo>
                <a:cubicBezTo>
                  <a:pt x="7684137" y="5099217"/>
                  <a:pt x="7862184" y="4470009"/>
                  <a:pt x="7998139" y="4041799"/>
                </a:cubicBezTo>
                <a:cubicBezTo>
                  <a:pt x="8047111" y="3887410"/>
                  <a:pt x="8093867" y="3748518"/>
                  <a:pt x="8138291" y="3623842"/>
                </a:cubicBezTo>
                <a:cubicBezTo>
                  <a:pt x="8120452" y="3709368"/>
                  <a:pt x="8100864" y="3798505"/>
                  <a:pt x="8079526" y="3891372"/>
                </a:cubicBezTo>
                <a:close/>
                <a:moveTo>
                  <a:pt x="7987062" y="4038303"/>
                </a:moveTo>
                <a:cubicBezTo>
                  <a:pt x="7845394" y="4484808"/>
                  <a:pt x="7657786" y="5149553"/>
                  <a:pt x="7439861" y="6099074"/>
                </a:cubicBezTo>
                <a:cubicBezTo>
                  <a:pt x="7392639" y="6237616"/>
                  <a:pt x="7344133" y="6375925"/>
                  <a:pt x="7294461" y="6513651"/>
                </a:cubicBezTo>
                <a:cubicBezTo>
                  <a:pt x="7102189" y="7047546"/>
                  <a:pt x="6897907" y="7559417"/>
                  <a:pt x="6687329" y="8035867"/>
                </a:cubicBezTo>
                <a:cubicBezTo>
                  <a:pt x="6787254" y="7533200"/>
                  <a:pt x="6885314" y="7071781"/>
                  <a:pt x="6981159" y="6648931"/>
                </a:cubicBezTo>
                <a:cubicBezTo>
                  <a:pt x="7016489" y="6556531"/>
                  <a:pt x="7051468" y="6463315"/>
                  <a:pt x="7086098" y="6369516"/>
                </a:cubicBezTo>
                <a:cubicBezTo>
                  <a:pt x="7528827" y="5169944"/>
                  <a:pt x="7874194" y="3949865"/>
                  <a:pt x="8010032" y="3175940"/>
                </a:cubicBezTo>
                <a:cubicBezTo>
                  <a:pt x="8110774" y="2948843"/>
                  <a:pt x="8197758" y="2793055"/>
                  <a:pt x="8268417" y="2698208"/>
                </a:cubicBezTo>
                <a:cubicBezTo>
                  <a:pt x="8268417" y="2882077"/>
                  <a:pt x="8229240" y="3174075"/>
                  <a:pt x="8154849" y="3543910"/>
                </a:cubicBezTo>
                <a:cubicBezTo>
                  <a:pt x="8102379" y="3687578"/>
                  <a:pt x="8046412" y="3851755"/>
                  <a:pt x="7987179" y="4038303"/>
                </a:cubicBezTo>
                <a:close/>
                <a:moveTo>
                  <a:pt x="7075138" y="6365438"/>
                </a:moveTo>
                <a:cubicBezTo>
                  <a:pt x="7050186" y="6433136"/>
                  <a:pt x="7025000" y="6500368"/>
                  <a:pt x="6999698" y="6567367"/>
                </a:cubicBezTo>
                <a:cubicBezTo>
                  <a:pt x="7385992" y="4876431"/>
                  <a:pt x="7732176" y="3815750"/>
                  <a:pt x="7991727" y="3217770"/>
                </a:cubicBezTo>
                <a:cubicBezTo>
                  <a:pt x="7850991" y="3991113"/>
                  <a:pt x="7509821" y="5187888"/>
                  <a:pt x="7075138" y="6365554"/>
                </a:cubicBezTo>
                <a:close/>
                <a:moveTo>
                  <a:pt x="4440457" y="11323358"/>
                </a:moveTo>
                <a:cubicBezTo>
                  <a:pt x="4572214" y="11075870"/>
                  <a:pt x="4760056" y="10778278"/>
                  <a:pt x="5001767" y="10433729"/>
                </a:cubicBezTo>
                <a:cubicBezTo>
                  <a:pt x="5124896" y="10280272"/>
                  <a:pt x="5248958" y="10109804"/>
                  <a:pt x="5373836" y="9922556"/>
                </a:cubicBezTo>
                <a:cubicBezTo>
                  <a:pt x="5452190" y="9818271"/>
                  <a:pt x="5534510" y="9710723"/>
                  <a:pt x="5620443" y="9599913"/>
                </a:cubicBezTo>
                <a:lnTo>
                  <a:pt x="5611232" y="9592805"/>
                </a:lnTo>
                <a:cubicBezTo>
                  <a:pt x="5561444" y="9656891"/>
                  <a:pt x="5513055" y="9719928"/>
                  <a:pt x="5465716" y="9782033"/>
                </a:cubicBezTo>
                <a:cubicBezTo>
                  <a:pt x="5591410" y="9585814"/>
                  <a:pt x="5717921" y="9372699"/>
                  <a:pt x="5844897" y="9143038"/>
                </a:cubicBezTo>
                <a:cubicBezTo>
                  <a:pt x="6223729" y="8457901"/>
                  <a:pt x="6603494" y="7627464"/>
                  <a:pt x="6952242" y="6723736"/>
                </a:cubicBezTo>
                <a:cubicBezTo>
                  <a:pt x="6860128" y="7133537"/>
                  <a:pt x="6764401" y="7585751"/>
                  <a:pt x="6665874" y="8083990"/>
                </a:cubicBezTo>
                <a:cubicBezTo>
                  <a:pt x="6463107" y="8539699"/>
                  <a:pt x="6254744" y="8962432"/>
                  <a:pt x="6045915" y="9340190"/>
                </a:cubicBezTo>
                <a:cubicBezTo>
                  <a:pt x="5757098" y="9862898"/>
                  <a:pt x="5467815" y="10301828"/>
                  <a:pt x="5180747" y="10653835"/>
                </a:cubicBezTo>
                <a:cubicBezTo>
                  <a:pt x="5233100" y="10577281"/>
                  <a:pt x="5287785" y="10498864"/>
                  <a:pt x="5344919" y="10418581"/>
                </a:cubicBezTo>
                <a:lnTo>
                  <a:pt x="5335358" y="10411823"/>
                </a:lnTo>
                <a:cubicBezTo>
                  <a:pt x="5253971" y="10526362"/>
                  <a:pt x="5177365" y="10637289"/>
                  <a:pt x="5105423" y="10744255"/>
                </a:cubicBezTo>
                <a:cubicBezTo>
                  <a:pt x="4966437" y="10907615"/>
                  <a:pt x="4827917" y="11050468"/>
                  <a:pt x="4690213" y="11172465"/>
                </a:cubicBezTo>
                <a:cubicBezTo>
                  <a:pt x="4886450" y="10842947"/>
                  <a:pt x="5151480" y="10453654"/>
                  <a:pt x="5482623" y="10009247"/>
                </a:cubicBezTo>
                <a:lnTo>
                  <a:pt x="5473295" y="10002255"/>
                </a:lnTo>
                <a:cubicBezTo>
                  <a:pt x="5131775" y="10460645"/>
                  <a:pt x="4860332" y="10860541"/>
                  <a:pt x="4662229" y="11196817"/>
                </a:cubicBezTo>
                <a:cubicBezTo>
                  <a:pt x="4605911" y="11245639"/>
                  <a:pt x="4549711" y="11291082"/>
                  <a:pt x="4493743" y="11332796"/>
                </a:cubicBezTo>
                <a:cubicBezTo>
                  <a:pt x="4461562" y="11356799"/>
                  <a:pt x="4431012" y="11378239"/>
                  <a:pt x="4401862" y="11397581"/>
                </a:cubicBezTo>
                <a:cubicBezTo>
                  <a:pt x="4414106" y="11373462"/>
                  <a:pt x="4426815" y="11348759"/>
                  <a:pt x="4440340" y="11323358"/>
                </a:cubicBezTo>
                <a:close/>
                <a:moveTo>
                  <a:pt x="4500739" y="11342118"/>
                </a:moveTo>
                <a:cubicBezTo>
                  <a:pt x="4548311" y="11306579"/>
                  <a:pt x="4596117" y="11268594"/>
                  <a:pt x="4643923" y="11228045"/>
                </a:cubicBezTo>
                <a:cubicBezTo>
                  <a:pt x="4566035" y="11361926"/>
                  <a:pt x="4499923" y="11485437"/>
                  <a:pt x="4446054" y="11598228"/>
                </a:cubicBezTo>
                <a:cubicBezTo>
                  <a:pt x="4422384" y="11647749"/>
                  <a:pt x="4401396" y="11694823"/>
                  <a:pt x="4382740" y="11739567"/>
                </a:cubicBezTo>
                <a:cubicBezTo>
                  <a:pt x="4329454" y="11762871"/>
                  <a:pt x="4284563" y="11774989"/>
                  <a:pt x="4249467" y="11775105"/>
                </a:cubicBezTo>
                <a:cubicBezTo>
                  <a:pt x="4273720" y="11679326"/>
                  <a:pt x="4321292" y="11559544"/>
                  <a:pt x="4391252" y="11418671"/>
                </a:cubicBezTo>
                <a:cubicBezTo>
                  <a:pt x="4428681" y="11394435"/>
                  <a:pt x="4465876" y="11368102"/>
                  <a:pt x="4500739" y="11342118"/>
                </a:cubicBezTo>
                <a:close/>
                <a:moveTo>
                  <a:pt x="4456548" y="11603239"/>
                </a:moveTo>
                <a:cubicBezTo>
                  <a:pt x="4514264" y="11482408"/>
                  <a:pt x="4585973" y="11349226"/>
                  <a:pt x="4671324" y="11204275"/>
                </a:cubicBezTo>
                <a:cubicBezTo>
                  <a:pt x="4798184" y="11094280"/>
                  <a:pt x="4925744" y="10966574"/>
                  <a:pt x="5053770" y="10821391"/>
                </a:cubicBezTo>
                <a:cubicBezTo>
                  <a:pt x="4851470" y="11126905"/>
                  <a:pt x="4689863" y="11398980"/>
                  <a:pt x="4571281" y="11632602"/>
                </a:cubicBezTo>
                <a:cubicBezTo>
                  <a:pt x="4507152" y="11675365"/>
                  <a:pt x="4449085" y="11708806"/>
                  <a:pt x="4398248" y="11732460"/>
                </a:cubicBezTo>
                <a:cubicBezTo>
                  <a:pt x="4415272" y="11692143"/>
                  <a:pt x="4434510" y="11649264"/>
                  <a:pt x="4456548" y="11603122"/>
                </a:cubicBezTo>
                <a:close/>
                <a:moveTo>
                  <a:pt x="4560788" y="11653692"/>
                </a:moveTo>
                <a:cubicBezTo>
                  <a:pt x="4489662" y="11795496"/>
                  <a:pt x="4434627" y="11922853"/>
                  <a:pt x="4396382" y="12034478"/>
                </a:cubicBezTo>
                <a:cubicBezTo>
                  <a:pt x="4358604" y="12041587"/>
                  <a:pt x="4326772" y="12041004"/>
                  <a:pt x="4301470" y="12032615"/>
                </a:cubicBezTo>
                <a:cubicBezTo>
                  <a:pt x="4314646" y="11959557"/>
                  <a:pt x="4342630" y="11866573"/>
                  <a:pt x="4391485" y="11748655"/>
                </a:cubicBezTo>
                <a:cubicBezTo>
                  <a:pt x="4441273" y="11726517"/>
                  <a:pt x="4497941" y="11694706"/>
                  <a:pt x="4560788" y="11653692"/>
                </a:cubicBezTo>
                <a:close/>
                <a:moveTo>
                  <a:pt x="4466808" y="11884750"/>
                </a:moveTo>
                <a:cubicBezTo>
                  <a:pt x="4498757" y="11808430"/>
                  <a:pt x="4536651" y="11727099"/>
                  <a:pt x="4580260" y="11640758"/>
                </a:cubicBezTo>
                <a:cubicBezTo>
                  <a:pt x="4602647" y="11625844"/>
                  <a:pt x="4625617" y="11609764"/>
                  <a:pt x="4649403" y="11592519"/>
                </a:cubicBezTo>
                <a:cubicBezTo>
                  <a:pt x="4693245" y="11560825"/>
                  <a:pt x="4736853" y="11527268"/>
                  <a:pt x="4780111" y="11492196"/>
                </a:cubicBezTo>
                <a:cubicBezTo>
                  <a:pt x="4677504" y="11673966"/>
                  <a:pt x="4593785" y="11840240"/>
                  <a:pt x="4529422" y="11989268"/>
                </a:cubicBezTo>
                <a:cubicBezTo>
                  <a:pt x="4485348" y="12009311"/>
                  <a:pt x="4445587" y="12023409"/>
                  <a:pt x="4410374" y="12031450"/>
                </a:cubicBezTo>
                <a:cubicBezTo>
                  <a:pt x="4426348" y="11985190"/>
                  <a:pt x="4445121" y="11936253"/>
                  <a:pt x="4466692" y="11884750"/>
                </a:cubicBezTo>
                <a:close/>
                <a:moveTo>
                  <a:pt x="4522543" y="12005348"/>
                </a:moveTo>
                <a:cubicBezTo>
                  <a:pt x="4476253" y="12114062"/>
                  <a:pt x="4440574" y="12213337"/>
                  <a:pt x="4415621" y="12302707"/>
                </a:cubicBezTo>
                <a:cubicBezTo>
                  <a:pt x="4389270" y="12299446"/>
                  <a:pt x="4366883" y="12291172"/>
                  <a:pt x="4348810" y="12277772"/>
                </a:cubicBezTo>
                <a:cubicBezTo>
                  <a:pt x="4357205" y="12210656"/>
                  <a:pt x="4376327" y="12132705"/>
                  <a:pt x="4405943" y="12044615"/>
                </a:cubicBezTo>
                <a:cubicBezTo>
                  <a:pt x="4440574" y="12037391"/>
                  <a:pt x="4479518" y="12024224"/>
                  <a:pt x="4522543" y="12005348"/>
                </a:cubicBezTo>
                <a:close/>
                <a:moveTo>
                  <a:pt x="4470540" y="12168127"/>
                </a:moveTo>
                <a:cubicBezTo>
                  <a:pt x="4489779" y="12114295"/>
                  <a:pt x="4512049" y="12057899"/>
                  <a:pt x="4537235" y="11998824"/>
                </a:cubicBezTo>
                <a:cubicBezTo>
                  <a:pt x="4576529" y="11980646"/>
                  <a:pt x="4619087" y="11957809"/>
                  <a:pt x="4664561" y="11930427"/>
                </a:cubicBezTo>
                <a:cubicBezTo>
                  <a:pt x="4600198" y="12062327"/>
                  <a:pt x="4547379" y="12184906"/>
                  <a:pt x="4506336" y="12297814"/>
                </a:cubicBezTo>
                <a:cubicBezTo>
                  <a:pt x="4477186" y="12303407"/>
                  <a:pt x="4450718" y="12305387"/>
                  <a:pt x="4427165" y="12303872"/>
                </a:cubicBezTo>
                <a:cubicBezTo>
                  <a:pt x="4439058" y="12260993"/>
                  <a:pt x="4453516" y="12215667"/>
                  <a:pt x="4470540" y="12168127"/>
                </a:cubicBezTo>
                <a:close/>
                <a:moveTo>
                  <a:pt x="4443955" y="12316690"/>
                </a:moveTo>
                <a:cubicBezTo>
                  <a:pt x="4461795" y="12316690"/>
                  <a:pt x="4481034" y="12314709"/>
                  <a:pt x="4501438" y="12311098"/>
                </a:cubicBezTo>
                <a:cubicBezTo>
                  <a:pt x="4484182" y="12359336"/>
                  <a:pt x="4468907" y="12405827"/>
                  <a:pt x="4455965" y="12450455"/>
                </a:cubicBezTo>
                <a:cubicBezTo>
                  <a:pt x="4446287" y="12483779"/>
                  <a:pt x="4438125" y="12515822"/>
                  <a:pt x="4431012" y="12546934"/>
                </a:cubicBezTo>
                <a:cubicBezTo>
                  <a:pt x="4418536" y="12539941"/>
                  <a:pt x="4407459" y="12531436"/>
                  <a:pt x="4397548" y="12521415"/>
                </a:cubicBezTo>
                <a:cubicBezTo>
                  <a:pt x="4393934" y="12517687"/>
                  <a:pt x="4390552" y="12513724"/>
                  <a:pt x="4387287" y="12509646"/>
                </a:cubicBezTo>
                <a:cubicBezTo>
                  <a:pt x="4392302" y="12451970"/>
                  <a:pt x="4404544" y="12387184"/>
                  <a:pt x="4423783" y="12315874"/>
                </a:cubicBezTo>
                <a:cubicBezTo>
                  <a:pt x="4430313" y="12316457"/>
                  <a:pt x="4436959" y="12316690"/>
                  <a:pt x="4443838" y="12316690"/>
                </a:cubicBezTo>
                <a:close/>
                <a:moveTo>
                  <a:pt x="4515431" y="12308650"/>
                </a:moveTo>
                <a:cubicBezTo>
                  <a:pt x="4540033" y="12303523"/>
                  <a:pt x="4566501" y="12295949"/>
                  <a:pt x="4594601" y="12285929"/>
                </a:cubicBezTo>
                <a:cubicBezTo>
                  <a:pt x="4552742" y="12385321"/>
                  <a:pt x="4517879" y="12479235"/>
                  <a:pt x="4490595" y="12567091"/>
                </a:cubicBezTo>
                <a:cubicBezTo>
                  <a:pt x="4472871" y="12564178"/>
                  <a:pt x="4456548" y="12559401"/>
                  <a:pt x="4441973" y="12552643"/>
                </a:cubicBezTo>
                <a:cubicBezTo>
                  <a:pt x="4458996" y="12478070"/>
                  <a:pt x="4483599" y="12396623"/>
                  <a:pt x="4515431" y="12308766"/>
                </a:cubicBezTo>
                <a:close/>
                <a:moveTo>
                  <a:pt x="4487330" y="12577927"/>
                </a:moveTo>
                <a:cubicBezTo>
                  <a:pt x="4470190" y="12634207"/>
                  <a:pt x="4455848" y="12688156"/>
                  <a:pt x="4444771" y="12739423"/>
                </a:cubicBezTo>
                <a:cubicBezTo>
                  <a:pt x="4443022" y="12747697"/>
                  <a:pt x="4441507" y="12755620"/>
                  <a:pt x="4439874" y="12763660"/>
                </a:cubicBezTo>
                <a:cubicBezTo>
                  <a:pt x="4430313" y="12751892"/>
                  <a:pt x="4421918" y="12738725"/>
                  <a:pt x="4414805" y="12724277"/>
                </a:cubicBezTo>
                <a:cubicBezTo>
                  <a:pt x="4418420" y="12674989"/>
                  <a:pt x="4426348" y="12621622"/>
                  <a:pt x="4439174" y="12563712"/>
                </a:cubicBezTo>
                <a:cubicBezTo>
                  <a:pt x="4453866" y="12570121"/>
                  <a:pt x="4469840" y="12574897"/>
                  <a:pt x="4487213" y="12577927"/>
                </a:cubicBezTo>
                <a:close/>
                <a:moveTo>
                  <a:pt x="4456198" y="12741871"/>
                </a:moveTo>
                <a:cubicBezTo>
                  <a:pt x="4467275" y="12690252"/>
                  <a:pt x="4481733" y="12636070"/>
                  <a:pt x="4499106" y="12579442"/>
                </a:cubicBezTo>
                <a:cubicBezTo>
                  <a:pt x="4510183" y="12580723"/>
                  <a:pt x="4521727" y="12581656"/>
                  <a:pt x="4533853" y="12581656"/>
                </a:cubicBezTo>
                <a:cubicBezTo>
                  <a:pt x="4537351" y="12581656"/>
                  <a:pt x="4541199" y="12581423"/>
                  <a:pt x="4544813" y="12581306"/>
                </a:cubicBezTo>
                <a:cubicBezTo>
                  <a:pt x="4517179" y="12656578"/>
                  <a:pt x="4493743" y="12728471"/>
                  <a:pt x="4474854" y="12796635"/>
                </a:cubicBezTo>
                <a:cubicBezTo>
                  <a:pt x="4466808" y="12790809"/>
                  <a:pt x="4459113" y="12784401"/>
                  <a:pt x="4452000" y="12777292"/>
                </a:cubicBezTo>
                <a:cubicBezTo>
                  <a:pt x="4451184" y="12776477"/>
                  <a:pt x="4450485" y="12775546"/>
                  <a:pt x="4449668" y="12774729"/>
                </a:cubicBezTo>
                <a:cubicBezTo>
                  <a:pt x="4451767" y="12763894"/>
                  <a:pt x="4453866" y="12753057"/>
                  <a:pt x="4456198" y="12741871"/>
                </a:cubicBezTo>
                <a:close/>
                <a:moveTo>
                  <a:pt x="4446870" y="12788362"/>
                </a:moveTo>
                <a:cubicBezTo>
                  <a:pt x="4454566" y="12795703"/>
                  <a:pt x="4462844" y="12802344"/>
                  <a:pt x="4471589" y="12808404"/>
                </a:cubicBezTo>
                <a:cubicBezTo>
                  <a:pt x="4458880" y="12855361"/>
                  <a:pt x="4448269" y="12900571"/>
                  <a:pt x="4439757" y="12944033"/>
                </a:cubicBezTo>
                <a:cubicBezTo>
                  <a:pt x="4436259" y="12935061"/>
                  <a:pt x="4432995" y="12925740"/>
                  <a:pt x="4430196" y="12916068"/>
                </a:cubicBezTo>
                <a:cubicBezTo>
                  <a:pt x="4433111" y="12875869"/>
                  <a:pt x="4438708" y="12833339"/>
                  <a:pt x="4446870" y="12788479"/>
                </a:cubicBezTo>
                <a:close/>
                <a:moveTo>
                  <a:pt x="4481616" y="12814929"/>
                </a:moveTo>
                <a:cubicBezTo>
                  <a:pt x="4487913" y="12818657"/>
                  <a:pt x="4494326" y="12822154"/>
                  <a:pt x="4501089" y="12825298"/>
                </a:cubicBezTo>
                <a:cubicBezTo>
                  <a:pt x="4483715" y="12877617"/>
                  <a:pt x="4468557" y="12928536"/>
                  <a:pt x="4455498" y="12977707"/>
                </a:cubicBezTo>
                <a:cubicBezTo>
                  <a:pt x="4452817" y="12972813"/>
                  <a:pt x="4450018" y="12968035"/>
                  <a:pt x="4447570" y="12962909"/>
                </a:cubicBezTo>
                <a:cubicBezTo>
                  <a:pt x="4456315" y="12915718"/>
                  <a:pt x="4467625" y="12866430"/>
                  <a:pt x="4481500" y="12815046"/>
                </a:cubicBezTo>
                <a:close/>
                <a:moveTo>
                  <a:pt x="4451417" y="12993670"/>
                </a:moveTo>
                <a:cubicBezTo>
                  <a:pt x="4444771" y="13019654"/>
                  <a:pt x="4438475" y="13045288"/>
                  <a:pt x="4432995" y="13070340"/>
                </a:cubicBezTo>
                <a:cubicBezTo>
                  <a:pt x="4432762" y="13068477"/>
                  <a:pt x="4432645" y="13066379"/>
                  <a:pt x="4432412" y="13064514"/>
                </a:cubicBezTo>
                <a:cubicBezTo>
                  <a:pt x="4435443" y="13037599"/>
                  <a:pt x="4439407" y="13009750"/>
                  <a:pt x="4444422" y="12981087"/>
                </a:cubicBezTo>
                <a:cubicBezTo>
                  <a:pt x="4446753" y="12985398"/>
                  <a:pt x="4448969" y="12989593"/>
                  <a:pt x="4451417" y="12993670"/>
                </a:cubicBezTo>
                <a:close/>
                <a:moveTo>
                  <a:pt x="4415971" y="13239994"/>
                </a:moveTo>
                <a:cubicBezTo>
                  <a:pt x="4425066" y="13375855"/>
                  <a:pt x="4467858" y="13481539"/>
                  <a:pt x="4545396" y="13553316"/>
                </a:cubicBezTo>
                <a:cubicBezTo>
                  <a:pt x="4618854" y="13621246"/>
                  <a:pt x="4721462" y="13654687"/>
                  <a:pt x="4846690" y="13654687"/>
                </a:cubicBezTo>
                <a:cubicBezTo>
                  <a:pt x="5068811" y="13654687"/>
                  <a:pt x="5362292" y="13549586"/>
                  <a:pt x="5690520" y="13345910"/>
                </a:cubicBezTo>
                <a:cubicBezTo>
                  <a:pt x="6440604" y="12880530"/>
                  <a:pt x="7131106" y="12081319"/>
                  <a:pt x="7742786" y="10970536"/>
                </a:cubicBezTo>
                <a:cubicBezTo>
                  <a:pt x="8044779" y="10422194"/>
                  <a:pt x="8327533" y="9798579"/>
                  <a:pt x="8588249" y="9107034"/>
                </a:cubicBezTo>
                <a:cubicBezTo>
                  <a:pt x="8542659" y="9432707"/>
                  <a:pt x="8495786" y="9776557"/>
                  <a:pt x="8447747" y="10139400"/>
                </a:cubicBezTo>
                <a:cubicBezTo>
                  <a:pt x="8286723" y="10506670"/>
                  <a:pt x="8118353" y="10850171"/>
                  <a:pt x="7943104" y="11168386"/>
                </a:cubicBezTo>
                <a:cubicBezTo>
                  <a:pt x="7321280" y="12297814"/>
                  <a:pt x="6611422" y="13111472"/>
                  <a:pt x="5833121" y="13586524"/>
                </a:cubicBezTo>
                <a:cubicBezTo>
                  <a:pt x="5272744" y="13928509"/>
                  <a:pt x="4798301" y="14009141"/>
                  <a:pt x="4563819" y="13802202"/>
                </a:cubicBezTo>
                <a:cubicBezTo>
                  <a:pt x="4435327" y="13688828"/>
                  <a:pt x="4386588" y="13496687"/>
                  <a:pt x="4416088" y="13240110"/>
                </a:cubicBezTo>
                <a:close/>
                <a:moveTo>
                  <a:pt x="8791832" y="7710660"/>
                </a:moveTo>
                <a:cubicBezTo>
                  <a:pt x="8729451" y="8119295"/>
                  <a:pt x="8663922" y="8566381"/>
                  <a:pt x="8595478" y="9054367"/>
                </a:cubicBezTo>
                <a:cubicBezTo>
                  <a:pt x="8329865" y="9764789"/>
                  <a:pt x="8041281" y="10404133"/>
                  <a:pt x="7732526" y="10964827"/>
                </a:cubicBezTo>
                <a:cubicBezTo>
                  <a:pt x="7121778" y="12073862"/>
                  <a:pt x="6432675" y="12871674"/>
                  <a:pt x="5684340" y="13336006"/>
                </a:cubicBezTo>
                <a:cubicBezTo>
                  <a:pt x="5175850" y="13651541"/>
                  <a:pt x="4753060" y="13729610"/>
                  <a:pt x="4553442" y="13544809"/>
                </a:cubicBezTo>
                <a:cubicBezTo>
                  <a:pt x="4465759" y="13463711"/>
                  <a:pt x="4423433" y="13337754"/>
                  <a:pt x="4425416" y="13172411"/>
                </a:cubicBezTo>
                <a:cubicBezTo>
                  <a:pt x="4425999" y="13168567"/>
                  <a:pt x="4426698" y="13164837"/>
                  <a:pt x="4427281" y="13160993"/>
                </a:cubicBezTo>
                <a:cubicBezTo>
                  <a:pt x="4429380" y="13152604"/>
                  <a:pt x="4431595" y="13144098"/>
                  <a:pt x="4433811" y="13135707"/>
                </a:cubicBezTo>
                <a:cubicBezTo>
                  <a:pt x="4451067" y="13202358"/>
                  <a:pt x="4480567" y="13256772"/>
                  <a:pt x="4522660" y="13297204"/>
                </a:cubicBezTo>
                <a:cubicBezTo>
                  <a:pt x="4585040" y="13357095"/>
                  <a:pt x="4671790" y="13386692"/>
                  <a:pt x="4778829" y="13386575"/>
                </a:cubicBezTo>
                <a:cubicBezTo>
                  <a:pt x="4974366" y="13386575"/>
                  <a:pt x="5237298" y="13287883"/>
                  <a:pt x="5541855" y="13095625"/>
                </a:cubicBezTo>
                <a:cubicBezTo>
                  <a:pt x="6261973" y="12640965"/>
                  <a:pt x="6931604" y="11857602"/>
                  <a:pt x="7532208" y="10767325"/>
                </a:cubicBezTo>
                <a:cubicBezTo>
                  <a:pt x="7773569" y="10329210"/>
                  <a:pt x="8003270" y="9842856"/>
                  <a:pt x="8220028" y="9311992"/>
                </a:cubicBezTo>
                <a:cubicBezTo>
                  <a:pt x="8179451" y="9591174"/>
                  <a:pt x="8137942" y="9882823"/>
                  <a:pt x="8095733" y="10187756"/>
                </a:cubicBezTo>
                <a:lnTo>
                  <a:pt x="8107276" y="10189386"/>
                </a:lnTo>
                <a:cubicBezTo>
                  <a:pt x="8151817" y="9867443"/>
                  <a:pt x="8195542" y="9560296"/>
                  <a:pt x="8238334" y="9267132"/>
                </a:cubicBezTo>
                <a:cubicBezTo>
                  <a:pt x="8433988" y="8783924"/>
                  <a:pt x="8618915" y="8264362"/>
                  <a:pt x="8792064" y="7710893"/>
                </a:cubicBezTo>
                <a:close/>
                <a:moveTo>
                  <a:pt x="8226791" y="9263520"/>
                </a:moveTo>
                <a:cubicBezTo>
                  <a:pt x="8005018" y="9811047"/>
                  <a:pt x="7769488" y="10311732"/>
                  <a:pt x="7521714" y="10761499"/>
                </a:cubicBezTo>
                <a:cubicBezTo>
                  <a:pt x="6922159" y="11850028"/>
                  <a:pt x="6253811" y="12631992"/>
                  <a:pt x="5535326" y="13085605"/>
                </a:cubicBezTo>
                <a:cubicBezTo>
                  <a:pt x="5075924" y="13375623"/>
                  <a:pt x="4700240" y="13451593"/>
                  <a:pt x="4530472" y="13288581"/>
                </a:cubicBezTo>
                <a:cubicBezTo>
                  <a:pt x="4485697" y="13245703"/>
                  <a:pt x="4455615" y="13186278"/>
                  <a:pt x="4439874" y="13112287"/>
                </a:cubicBezTo>
                <a:cubicBezTo>
                  <a:pt x="4448502" y="13081410"/>
                  <a:pt x="4457830" y="13050066"/>
                  <a:pt x="4467974" y="13018139"/>
                </a:cubicBezTo>
                <a:cubicBezTo>
                  <a:pt x="4474271" y="13026180"/>
                  <a:pt x="4480917" y="13033986"/>
                  <a:pt x="4488146" y="13041093"/>
                </a:cubicBezTo>
                <a:cubicBezTo>
                  <a:pt x="4539566" y="13091896"/>
                  <a:pt x="4612091" y="13116948"/>
                  <a:pt x="4702106" y="13116948"/>
                </a:cubicBezTo>
                <a:cubicBezTo>
                  <a:pt x="4875256" y="13116948"/>
                  <a:pt x="5113469" y="13024548"/>
                  <a:pt x="5392725" y="12844874"/>
                </a:cubicBezTo>
                <a:cubicBezTo>
                  <a:pt x="6434540" y="12174652"/>
                  <a:pt x="7244324" y="10860425"/>
                  <a:pt x="7846910" y="9492948"/>
                </a:cubicBezTo>
                <a:cubicBezTo>
                  <a:pt x="7829887" y="9606088"/>
                  <a:pt x="7812629" y="9721210"/>
                  <a:pt x="7795373" y="9838429"/>
                </a:cubicBezTo>
                <a:lnTo>
                  <a:pt x="7806916" y="9840177"/>
                </a:lnTo>
                <a:cubicBezTo>
                  <a:pt x="7826388" y="9708276"/>
                  <a:pt x="7845744" y="9578939"/>
                  <a:pt x="7864983" y="9452049"/>
                </a:cubicBezTo>
                <a:cubicBezTo>
                  <a:pt x="8071480" y="8980027"/>
                  <a:pt x="8253376" y="8502296"/>
                  <a:pt x="8411717" y="8043208"/>
                </a:cubicBezTo>
                <a:cubicBezTo>
                  <a:pt x="8352369" y="8419799"/>
                  <a:pt x="8290571" y="8826104"/>
                  <a:pt x="8226791" y="9263520"/>
                </a:cubicBezTo>
                <a:close/>
                <a:moveTo>
                  <a:pt x="8422211" y="7976558"/>
                </a:moveTo>
                <a:cubicBezTo>
                  <a:pt x="8263403" y="8441588"/>
                  <a:pt x="8080225" y="8927127"/>
                  <a:pt x="7871745" y="9407422"/>
                </a:cubicBezTo>
                <a:cubicBezTo>
                  <a:pt x="7932611" y="9005895"/>
                  <a:pt x="7991959" y="8629652"/>
                  <a:pt x="8049443" y="8277646"/>
                </a:cubicBezTo>
                <a:cubicBezTo>
                  <a:pt x="8170823" y="7952205"/>
                  <a:pt x="8288122" y="7612434"/>
                  <a:pt x="8401107" y="7259029"/>
                </a:cubicBezTo>
                <a:cubicBezTo>
                  <a:pt x="8522370" y="6879640"/>
                  <a:pt x="8638037" y="6484288"/>
                  <a:pt x="8744842" y="6086373"/>
                </a:cubicBezTo>
                <a:cubicBezTo>
                  <a:pt x="8647831" y="6610014"/>
                  <a:pt x="8539627" y="7235259"/>
                  <a:pt x="8422211" y="7976558"/>
                </a:cubicBezTo>
                <a:close/>
                <a:moveTo>
                  <a:pt x="9507635" y="3127118"/>
                </a:moveTo>
                <a:lnTo>
                  <a:pt x="9507635" y="3127118"/>
                </a:lnTo>
                <a:cubicBezTo>
                  <a:pt x="9511017" y="3127118"/>
                  <a:pt x="9514281" y="3132944"/>
                  <a:pt x="9516380" y="3142615"/>
                </a:cubicBezTo>
                <a:cubicBezTo>
                  <a:pt x="9553459" y="3314365"/>
                  <a:pt x="9296357" y="5204085"/>
                  <a:pt x="8609004" y="7404213"/>
                </a:cubicBezTo>
                <a:cubicBezTo>
                  <a:pt x="8557466" y="7569321"/>
                  <a:pt x="8502548" y="7738857"/>
                  <a:pt x="8444249" y="7911191"/>
                </a:cubicBezTo>
                <a:cubicBezTo>
                  <a:pt x="8569243" y="7126080"/>
                  <a:pt x="8683510" y="6473335"/>
                  <a:pt x="8784835" y="5934897"/>
                </a:cubicBezTo>
                <a:cubicBezTo>
                  <a:pt x="8917876" y="5427337"/>
                  <a:pt x="9035874" y="4918378"/>
                  <a:pt x="9131253" y="4435636"/>
                </a:cubicBezTo>
                <a:cubicBezTo>
                  <a:pt x="9170430" y="4237552"/>
                  <a:pt x="9203194" y="4057063"/>
                  <a:pt x="9229779" y="3896032"/>
                </a:cubicBezTo>
                <a:cubicBezTo>
                  <a:pt x="9375995" y="3348622"/>
                  <a:pt x="9473588" y="3128283"/>
                  <a:pt x="9507519" y="3127001"/>
                </a:cubicBezTo>
                <a:close/>
                <a:moveTo>
                  <a:pt x="8818299" y="5759768"/>
                </a:moveTo>
                <a:cubicBezTo>
                  <a:pt x="8907732" y="5293805"/>
                  <a:pt x="8986203" y="4920708"/>
                  <a:pt x="9052198" y="4627078"/>
                </a:cubicBezTo>
                <a:cubicBezTo>
                  <a:pt x="9103968" y="4396835"/>
                  <a:pt x="9152007" y="4197236"/>
                  <a:pt x="9196198" y="4025137"/>
                </a:cubicBezTo>
                <a:cubicBezTo>
                  <a:pt x="9174161" y="4151094"/>
                  <a:pt x="9148859" y="4287423"/>
                  <a:pt x="9119942" y="4433422"/>
                </a:cubicBezTo>
                <a:cubicBezTo>
                  <a:pt x="9035407" y="4861400"/>
                  <a:pt x="8933033" y="5309885"/>
                  <a:pt x="8818299" y="5759768"/>
                </a:cubicBezTo>
                <a:close/>
                <a:moveTo>
                  <a:pt x="9289128" y="3018755"/>
                </a:moveTo>
                <a:cubicBezTo>
                  <a:pt x="9289128" y="3018755"/>
                  <a:pt x="9289478" y="3018755"/>
                  <a:pt x="9289711" y="3018755"/>
                </a:cubicBezTo>
                <a:cubicBezTo>
                  <a:pt x="9295774" y="3018755"/>
                  <a:pt x="9300671" y="3025280"/>
                  <a:pt x="9304170" y="3038097"/>
                </a:cubicBezTo>
                <a:cubicBezTo>
                  <a:pt x="9323991" y="3109756"/>
                  <a:pt x="9298456" y="3413174"/>
                  <a:pt x="9218936" y="3891954"/>
                </a:cubicBezTo>
                <a:cubicBezTo>
                  <a:pt x="9162384" y="4103904"/>
                  <a:pt x="9102336" y="4350693"/>
                  <a:pt x="9040771" y="4624631"/>
                </a:cubicBezTo>
                <a:cubicBezTo>
                  <a:pt x="8966731" y="4954150"/>
                  <a:pt x="8876832" y="5383991"/>
                  <a:pt x="8773525" y="5932683"/>
                </a:cubicBezTo>
                <a:cubicBezTo>
                  <a:pt x="8655876" y="6381168"/>
                  <a:pt x="8526568" y="6828488"/>
                  <a:pt x="8390030" y="7255650"/>
                </a:cubicBezTo>
                <a:cubicBezTo>
                  <a:pt x="8280776" y="7597403"/>
                  <a:pt x="8170240" y="7918415"/>
                  <a:pt x="8058771" y="8220434"/>
                </a:cubicBezTo>
                <a:cubicBezTo>
                  <a:pt x="8158347" y="7613366"/>
                  <a:pt x="8252443" y="7078773"/>
                  <a:pt x="8340126" y="6609547"/>
                </a:cubicBezTo>
                <a:cubicBezTo>
                  <a:pt x="8646432" y="5603282"/>
                  <a:pt x="8833224" y="4768650"/>
                  <a:pt x="8923123" y="4327273"/>
                </a:cubicBezTo>
                <a:cubicBezTo>
                  <a:pt x="8989701" y="4000784"/>
                  <a:pt x="9040771" y="3706921"/>
                  <a:pt x="9073186" y="3472133"/>
                </a:cubicBezTo>
                <a:cubicBezTo>
                  <a:pt x="9187454" y="3133293"/>
                  <a:pt x="9259629" y="3020735"/>
                  <a:pt x="9289011" y="3018871"/>
                </a:cubicBezTo>
                <a:close/>
                <a:moveTo>
                  <a:pt x="8359830" y="6504796"/>
                </a:moveTo>
                <a:cubicBezTo>
                  <a:pt x="8531698" y="5593377"/>
                  <a:pt x="8677914" y="4937137"/>
                  <a:pt x="8789966" y="4481428"/>
                </a:cubicBezTo>
                <a:cubicBezTo>
                  <a:pt x="8892457" y="4064520"/>
                  <a:pt x="8979907" y="3758073"/>
                  <a:pt x="9051848" y="3536685"/>
                </a:cubicBezTo>
                <a:cubicBezTo>
                  <a:pt x="8958918" y="4180341"/>
                  <a:pt x="8732599" y="5264675"/>
                  <a:pt x="8359830" y="6504912"/>
                </a:cubicBezTo>
                <a:close/>
                <a:moveTo>
                  <a:pt x="9069338" y="2910041"/>
                </a:moveTo>
                <a:cubicBezTo>
                  <a:pt x="9069338" y="2910041"/>
                  <a:pt x="9070155" y="2910041"/>
                  <a:pt x="9070621" y="2910041"/>
                </a:cubicBezTo>
                <a:cubicBezTo>
                  <a:pt x="9079482" y="2910041"/>
                  <a:pt x="9086595" y="2917848"/>
                  <a:pt x="9091725" y="2933345"/>
                </a:cubicBezTo>
                <a:cubicBezTo>
                  <a:pt x="9110731" y="2990790"/>
                  <a:pt x="9100704" y="3181882"/>
                  <a:pt x="9060477" y="3475396"/>
                </a:cubicBezTo>
                <a:cubicBezTo>
                  <a:pt x="8980606" y="3713096"/>
                  <a:pt x="8885228" y="4044712"/>
                  <a:pt x="8778539" y="4478515"/>
                </a:cubicBezTo>
                <a:cubicBezTo>
                  <a:pt x="8662173" y="4951702"/>
                  <a:pt x="8509078" y="5641151"/>
                  <a:pt x="8328466" y="6607916"/>
                </a:cubicBezTo>
                <a:cubicBezTo>
                  <a:pt x="8278444" y="6771859"/>
                  <a:pt x="8225858" y="6938366"/>
                  <a:pt x="8170823" y="7106854"/>
                </a:cubicBezTo>
                <a:cubicBezTo>
                  <a:pt x="8011781" y="7592975"/>
                  <a:pt x="7844811" y="8053112"/>
                  <a:pt x="7670845" y="8485283"/>
                </a:cubicBezTo>
                <a:cubicBezTo>
                  <a:pt x="7757245" y="7973529"/>
                  <a:pt x="7840263" y="7509663"/>
                  <a:pt x="7919435" y="7089842"/>
                </a:cubicBezTo>
                <a:cubicBezTo>
                  <a:pt x="7933893" y="7047429"/>
                  <a:pt x="7948351" y="7004782"/>
                  <a:pt x="7962693" y="6962020"/>
                </a:cubicBezTo>
                <a:cubicBezTo>
                  <a:pt x="8266784" y="6054214"/>
                  <a:pt x="8533914" y="5079991"/>
                  <a:pt x="8714876" y="4218676"/>
                </a:cubicBezTo>
                <a:cubicBezTo>
                  <a:pt x="8800343" y="3811905"/>
                  <a:pt x="8859576" y="3461064"/>
                  <a:pt x="8886860" y="3209964"/>
                </a:cubicBezTo>
                <a:cubicBezTo>
                  <a:pt x="8969763" y="3010481"/>
                  <a:pt x="9032726" y="2913071"/>
                  <a:pt x="9069105" y="2910041"/>
                </a:cubicBezTo>
                <a:close/>
                <a:moveTo>
                  <a:pt x="7935292" y="7007229"/>
                </a:moveTo>
                <a:cubicBezTo>
                  <a:pt x="8175837" y="5741125"/>
                  <a:pt x="8379186" y="4885519"/>
                  <a:pt x="8526801" y="4335196"/>
                </a:cubicBezTo>
                <a:cubicBezTo>
                  <a:pt x="8659374" y="3841268"/>
                  <a:pt x="8777140" y="3482620"/>
                  <a:pt x="8871236" y="3248532"/>
                </a:cubicBezTo>
                <a:cubicBezTo>
                  <a:pt x="8842086" y="3495321"/>
                  <a:pt x="8784719" y="3830315"/>
                  <a:pt x="8703566" y="4216113"/>
                </a:cubicBezTo>
                <a:cubicBezTo>
                  <a:pt x="8522720" y="5077078"/>
                  <a:pt x="8255707" y="6050834"/>
                  <a:pt x="7951732" y="6958174"/>
                </a:cubicBezTo>
                <a:cubicBezTo>
                  <a:pt x="7946253" y="6974604"/>
                  <a:pt x="7940656" y="6990800"/>
                  <a:pt x="7935175" y="7007113"/>
                </a:cubicBezTo>
                <a:close/>
                <a:moveTo>
                  <a:pt x="8848499" y="2801095"/>
                </a:moveTo>
                <a:cubicBezTo>
                  <a:pt x="8849315" y="2801095"/>
                  <a:pt x="8850131" y="2800979"/>
                  <a:pt x="8850948" y="2800979"/>
                </a:cubicBezTo>
                <a:cubicBezTo>
                  <a:pt x="8863074" y="2800979"/>
                  <a:pt x="8872402" y="2810067"/>
                  <a:pt x="8879398" y="2828594"/>
                </a:cubicBezTo>
                <a:cubicBezTo>
                  <a:pt x="8898987" y="2880678"/>
                  <a:pt x="8897121" y="3012929"/>
                  <a:pt x="8876133" y="3205186"/>
                </a:cubicBezTo>
                <a:cubicBezTo>
                  <a:pt x="8662289" y="3716941"/>
                  <a:pt x="8318905" y="4910221"/>
                  <a:pt x="7908358" y="7086813"/>
                </a:cubicBezTo>
                <a:cubicBezTo>
                  <a:pt x="7708973" y="7671858"/>
                  <a:pt x="7498510" y="8217988"/>
                  <a:pt x="7278837" y="8721469"/>
                </a:cubicBezTo>
                <a:cubicBezTo>
                  <a:pt x="7356609" y="8273218"/>
                  <a:pt x="7432165" y="7859572"/>
                  <a:pt x="7505157" y="7477970"/>
                </a:cubicBezTo>
                <a:cubicBezTo>
                  <a:pt x="7586077" y="7262408"/>
                  <a:pt x="7665598" y="7040904"/>
                  <a:pt x="7743603" y="6813690"/>
                </a:cubicBezTo>
                <a:cubicBezTo>
                  <a:pt x="8054340" y="5907748"/>
                  <a:pt x="8325434" y="4947624"/>
                  <a:pt x="8506863" y="4110312"/>
                </a:cubicBezTo>
                <a:cubicBezTo>
                  <a:pt x="8608188" y="3642602"/>
                  <a:pt x="8671384" y="3256222"/>
                  <a:pt x="8690040" y="3005122"/>
                </a:cubicBezTo>
                <a:cubicBezTo>
                  <a:pt x="8758834" y="2870891"/>
                  <a:pt x="8812936" y="2804591"/>
                  <a:pt x="8848499" y="2801095"/>
                </a:cubicBezTo>
                <a:close/>
                <a:moveTo>
                  <a:pt x="8626260" y="2691800"/>
                </a:moveTo>
                <a:cubicBezTo>
                  <a:pt x="8644100" y="2689819"/>
                  <a:pt x="8657275" y="2700306"/>
                  <a:pt x="8667070" y="2723726"/>
                </a:cubicBezTo>
                <a:cubicBezTo>
                  <a:pt x="8685609" y="2768004"/>
                  <a:pt x="8689108" y="2863550"/>
                  <a:pt x="8679080" y="3000927"/>
                </a:cubicBezTo>
                <a:cubicBezTo>
                  <a:pt x="8564579" y="3224762"/>
                  <a:pt x="8421045" y="3614637"/>
                  <a:pt x="8272614" y="4114391"/>
                </a:cubicBezTo>
                <a:cubicBezTo>
                  <a:pt x="8402739" y="3550901"/>
                  <a:pt x="8478179" y="3097172"/>
                  <a:pt x="8487041" y="2833371"/>
                </a:cubicBezTo>
                <a:cubicBezTo>
                  <a:pt x="8546973" y="2739107"/>
                  <a:pt x="8593962" y="2695412"/>
                  <a:pt x="8626377" y="2691800"/>
                </a:cubicBezTo>
                <a:close/>
                <a:moveTo>
                  <a:pt x="8402739" y="2582271"/>
                </a:moveTo>
                <a:cubicBezTo>
                  <a:pt x="8424893" y="2579708"/>
                  <a:pt x="8442383" y="2591942"/>
                  <a:pt x="8454742" y="2618975"/>
                </a:cubicBezTo>
                <a:cubicBezTo>
                  <a:pt x="8472232" y="2657543"/>
                  <a:pt x="8479229" y="2729086"/>
                  <a:pt x="8476314" y="2828594"/>
                </a:cubicBezTo>
                <a:cubicBezTo>
                  <a:pt x="8397259" y="2952571"/>
                  <a:pt x="8297800" y="3160209"/>
                  <a:pt x="8180384" y="3473415"/>
                </a:cubicBezTo>
                <a:cubicBezTo>
                  <a:pt x="8248361" y="3124671"/>
                  <a:pt x="8282409" y="2853879"/>
                  <a:pt x="8279960" y="2682128"/>
                </a:cubicBezTo>
                <a:cubicBezTo>
                  <a:pt x="8330098" y="2617926"/>
                  <a:pt x="8371490" y="2586000"/>
                  <a:pt x="8402739" y="2582271"/>
                </a:cubicBezTo>
                <a:close/>
                <a:moveTo>
                  <a:pt x="8177819" y="2472393"/>
                </a:moveTo>
                <a:cubicBezTo>
                  <a:pt x="8205453" y="2468897"/>
                  <a:pt x="8227141" y="2482996"/>
                  <a:pt x="8242299" y="2514223"/>
                </a:cubicBezTo>
                <a:cubicBezTo>
                  <a:pt x="8258273" y="2546966"/>
                  <a:pt x="8266668" y="2602546"/>
                  <a:pt x="8267834" y="2678283"/>
                </a:cubicBezTo>
                <a:cubicBezTo>
                  <a:pt x="8227024" y="2730950"/>
                  <a:pt x="8182016" y="2802261"/>
                  <a:pt x="8133745" y="2891515"/>
                </a:cubicBezTo>
                <a:cubicBezTo>
                  <a:pt x="8096666" y="2960145"/>
                  <a:pt x="8057838" y="3038912"/>
                  <a:pt x="8017961" y="3126768"/>
                </a:cubicBezTo>
                <a:cubicBezTo>
                  <a:pt x="8060170" y="2875551"/>
                  <a:pt x="8078826" y="2675021"/>
                  <a:pt x="8069964" y="2542072"/>
                </a:cubicBezTo>
                <a:cubicBezTo>
                  <a:pt x="8112873" y="2498260"/>
                  <a:pt x="8149019" y="2476121"/>
                  <a:pt x="8177819" y="2472509"/>
                </a:cubicBezTo>
                <a:close/>
                <a:moveTo>
                  <a:pt x="8029971" y="2409356"/>
                </a:moveTo>
                <a:cubicBezTo>
                  <a:pt x="8044779" y="2438136"/>
                  <a:pt x="8054224" y="2480782"/>
                  <a:pt x="8058655" y="2535896"/>
                </a:cubicBezTo>
                <a:cubicBezTo>
                  <a:pt x="7990211" y="2606857"/>
                  <a:pt x="7914654" y="2723377"/>
                  <a:pt x="7837116" y="2866813"/>
                </a:cubicBezTo>
                <a:cubicBezTo>
                  <a:pt x="7842829" y="2824982"/>
                  <a:pt x="7847726" y="2785016"/>
                  <a:pt x="7851691" y="2747030"/>
                </a:cubicBezTo>
                <a:cubicBezTo>
                  <a:pt x="7888652" y="2711608"/>
                  <a:pt x="7925848" y="2675953"/>
                  <a:pt x="7963276" y="2640065"/>
                </a:cubicBezTo>
                <a:lnTo>
                  <a:pt x="7955231" y="2631676"/>
                </a:lnTo>
                <a:cubicBezTo>
                  <a:pt x="7921183" y="2664301"/>
                  <a:pt x="7887253" y="2696810"/>
                  <a:pt x="7853556" y="2729203"/>
                </a:cubicBezTo>
                <a:cubicBezTo>
                  <a:pt x="7864167" y="2622004"/>
                  <a:pt x="7867431" y="2530653"/>
                  <a:pt x="7862768" y="2457362"/>
                </a:cubicBezTo>
                <a:cubicBezTo>
                  <a:pt x="7896232" y="2425668"/>
                  <a:pt x="7929812" y="2393625"/>
                  <a:pt x="7963509" y="2361582"/>
                </a:cubicBezTo>
                <a:cubicBezTo>
                  <a:pt x="7991493" y="2362049"/>
                  <a:pt x="8013763" y="2378128"/>
                  <a:pt x="8029971" y="2409472"/>
                </a:cubicBezTo>
                <a:close/>
                <a:moveTo>
                  <a:pt x="7944620" y="2363330"/>
                </a:moveTo>
                <a:cubicBezTo>
                  <a:pt x="7916869" y="2389780"/>
                  <a:pt x="7889119" y="2415997"/>
                  <a:pt x="7861601" y="2442214"/>
                </a:cubicBezTo>
                <a:cubicBezTo>
                  <a:pt x="7860668" y="2431261"/>
                  <a:pt x="7859619" y="2420774"/>
                  <a:pt x="7858337" y="2410754"/>
                </a:cubicBezTo>
                <a:cubicBezTo>
                  <a:pt x="7891218" y="2383721"/>
                  <a:pt x="7920134" y="2368341"/>
                  <a:pt x="7944620" y="2363330"/>
                </a:cubicBezTo>
                <a:close/>
                <a:moveTo>
                  <a:pt x="7817527" y="2304488"/>
                </a:moveTo>
                <a:cubicBezTo>
                  <a:pt x="7830586" y="2328607"/>
                  <a:pt x="7839914" y="2362631"/>
                  <a:pt x="7845627" y="2405743"/>
                </a:cubicBezTo>
                <a:cubicBezTo>
                  <a:pt x="7789660" y="2452817"/>
                  <a:pt x="7724947" y="2530303"/>
                  <a:pt x="7652538" y="2640647"/>
                </a:cubicBezTo>
                <a:cubicBezTo>
                  <a:pt x="7649857" y="2643211"/>
                  <a:pt x="7647175" y="2645774"/>
                  <a:pt x="7644376" y="2648338"/>
                </a:cubicBezTo>
                <a:cubicBezTo>
                  <a:pt x="7655570" y="2539392"/>
                  <a:pt x="7659185" y="2446525"/>
                  <a:pt x="7654987" y="2371487"/>
                </a:cubicBezTo>
                <a:cubicBezTo>
                  <a:pt x="7694514" y="2334317"/>
                  <a:pt x="7734275" y="2297030"/>
                  <a:pt x="7774152" y="2259394"/>
                </a:cubicBezTo>
                <a:cubicBezTo>
                  <a:pt x="7791292" y="2268017"/>
                  <a:pt x="7805867" y="2282931"/>
                  <a:pt x="7817527" y="2304488"/>
                </a:cubicBezTo>
                <a:close/>
                <a:moveTo>
                  <a:pt x="7723431" y="2251588"/>
                </a:moveTo>
                <a:cubicBezTo>
                  <a:pt x="7737423" y="2249723"/>
                  <a:pt x="7750366" y="2250772"/>
                  <a:pt x="7762258" y="2254501"/>
                </a:cubicBezTo>
                <a:cubicBezTo>
                  <a:pt x="7725996" y="2288641"/>
                  <a:pt x="7689850" y="2322665"/>
                  <a:pt x="7653821" y="2356455"/>
                </a:cubicBezTo>
                <a:cubicBezTo>
                  <a:pt x="7651839" y="2329889"/>
                  <a:pt x="7648924" y="2305653"/>
                  <a:pt x="7644843" y="2283864"/>
                </a:cubicBezTo>
                <a:cubicBezTo>
                  <a:pt x="7673643" y="2265453"/>
                  <a:pt x="7699878" y="2254734"/>
                  <a:pt x="7723431" y="2251588"/>
                </a:cubicBezTo>
                <a:close/>
                <a:moveTo>
                  <a:pt x="7605082" y="2199620"/>
                </a:moveTo>
                <a:cubicBezTo>
                  <a:pt x="7616626" y="2220011"/>
                  <a:pt x="7625604" y="2246461"/>
                  <a:pt x="7632134" y="2278271"/>
                </a:cubicBezTo>
                <a:cubicBezTo>
                  <a:pt x="7575699" y="2315907"/>
                  <a:pt x="7512736" y="2380109"/>
                  <a:pt x="7444875" y="2468781"/>
                </a:cubicBezTo>
                <a:cubicBezTo>
                  <a:pt x="7449772" y="2397587"/>
                  <a:pt x="7450588" y="2334317"/>
                  <a:pt x="7447324" y="2279436"/>
                </a:cubicBezTo>
                <a:cubicBezTo>
                  <a:pt x="7489299" y="2240402"/>
                  <a:pt x="7531508" y="2201134"/>
                  <a:pt x="7574067" y="2161634"/>
                </a:cubicBezTo>
                <a:cubicBezTo>
                  <a:pt x="7585727" y="2171189"/>
                  <a:pt x="7596221" y="2183773"/>
                  <a:pt x="7605199" y="2199620"/>
                </a:cubicBezTo>
                <a:close/>
                <a:moveTo>
                  <a:pt x="7493847" y="2140661"/>
                </a:moveTo>
                <a:cubicBezTo>
                  <a:pt x="7520665" y="2137049"/>
                  <a:pt x="7544101" y="2141943"/>
                  <a:pt x="7564156" y="2154760"/>
                </a:cubicBezTo>
                <a:cubicBezTo>
                  <a:pt x="7524629" y="2191580"/>
                  <a:pt x="7485335" y="2228051"/>
                  <a:pt x="7446157" y="2264405"/>
                </a:cubicBezTo>
                <a:cubicBezTo>
                  <a:pt x="7443242" y="2225837"/>
                  <a:pt x="7438229" y="2191813"/>
                  <a:pt x="7430883" y="2162334"/>
                </a:cubicBezTo>
                <a:cubicBezTo>
                  <a:pt x="7458984" y="2148001"/>
                  <a:pt x="7479971" y="2142525"/>
                  <a:pt x="7493847" y="2140661"/>
                </a:cubicBezTo>
                <a:close/>
                <a:moveTo>
                  <a:pt x="7392639" y="2094752"/>
                </a:moveTo>
                <a:cubicBezTo>
                  <a:pt x="7402433" y="2111298"/>
                  <a:pt x="7410478" y="2131689"/>
                  <a:pt x="7417007" y="2155342"/>
                </a:cubicBezTo>
                <a:cubicBezTo>
                  <a:pt x="7364072" y="2183540"/>
                  <a:pt x="7305422" y="2232945"/>
                  <a:pt x="7242342" y="2302041"/>
                </a:cubicBezTo>
                <a:cubicBezTo>
                  <a:pt x="7243507" y="2258579"/>
                  <a:pt x="7242808" y="2218496"/>
                  <a:pt x="7240243" y="2181559"/>
                </a:cubicBezTo>
                <a:cubicBezTo>
                  <a:pt x="7282918" y="2142409"/>
                  <a:pt x="7325827" y="2103025"/>
                  <a:pt x="7368852" y="2063292"/>
                </a:cubicBezTo>
                <a:cubicBezTo>
                  <a:pt x="7377480" y="2072147"/>
                  <a:pt x="7385525" y="2082634"/>
                  <a:pt x="7392639" y="2094752"/>
                </a:cubicBezTo>
                <a:close/>
                <a:moveTo>
                  <a:pt x="7262747" y="2029151"/>
                </a:moveTo>
                <a:cubicBezTo>
                  <a:pt x="7301341" y="2024024"/>
                  <a:pt x="7333989" y="2032763"/>
                  <a:pt x="7360457" y="2055252"/>
                </a:cubicBezTo>
                <a:cubicBezTo>
                  <a:pt x="7319881" y="2092654"/>
                  <a:pt x="7279420" y="2129824"/>
                  <a:pt x="7239193" y="2166761"/>
                </a:cubicBezTo>
                <a:cubicBezTo>
                  <a:pt x="7234996" y="2118639"/>
                  <a:pt x="7227301" y="2076575"/>
                  <a:pt x="7215757" y="2041386"/>
                </a:cubicBezTo>
                <a:cubicBezTo>
                  <a:pt x="7231964" y="2035443"/>
                  <a:pt x="7247706" y="2031249"/>
                  <a:pt x="7262747" y="2029151"/>
                </a:cubicBezTo>
                <a:close/>
                <a:moveTo>
                  <a:pt x="7180311" y="1989884"/>
                </a:moveTo>
                <a:cubicBezTo>
                  <a:pt x="7188239" y="2002818"/>
                  <a:pt x="7195002" y="2017965"/>
                  <a:pt x="7201066" y="2034744"/>
                </a:cubicBezTo>
                <a:cubicBezTo>
                  <a:pt x="7151977" y="2055252"/>
                  <a:pt x="7096359" y="2093004"/>
                  <a:pt x="7034912" y="2149400"/>
                </a:cubicBezTo>
                <a:cubicBezTo>
                  <a:pt x="7034561" y="2125280"/>
                  <a:pt x="7033512" y="2102093"/>
                  <a:pt x="7031763" y="2079954"/>
                </a:cubicBezTo>
                <a:cubicBezTo>
                  <a:pt x="7074438" y="2041269"/>
                  <a:pt x="7117347" y="2002235"/>
                  <a:pt x="7160605" y="1962968"/>
                </a:cubicBezTo>
                <a:cubicBezTo>
                  <a:pt x="7167718" y="1971008"/>
                  <a:pt x="7174364" y="1979863"/>
                  <a:pt x="7180427" y="1989884"/>
                </a:cubicBezTo>
                <a:close/>
                <a:moveTo>
                  <a:pt x="7030014" y="1917292"/>
                </a:moveTo>
                <a:cubicBezTo>
                  <a:pt x="7079452" y="1910767"/>
                  <a:pt x="7120495" y="1923351"/>
                  <a:pt x="7152443" y="1954462"/>
                </a:cubicBezTo>
                <a:cubicBezTo>
                  <a:pt x="7111517" y="1991632"/>
                  <a:pt x="7070824" y="2028685"/>
                  <a:pt x="7030247" y="2065389"/>
                </a:cubicBezTo>
                <a:cubicBezTo>
                  <a:pt x="7025000" y="2010858"/>
                  <a:pt x="7015206" y="1962851"/>
                  <a:pt x="6999815" y="1923351"/>
                </a:cubicBezTo>
                <a:cubicBezTo>
                  <a:pt x="7010192" y="1920555"/>
                  <a:pt x="7020220" y="1918574"/>
                  <a:pt x="7029897" y="1917292"/>
                </a:cubicBezTo>
                <a:close/>
                <a:moveTo>
                  <a:pt x="6967983" y="1885016"/>
                </a:moveTo>
                <a:cubicBezTo>
                  <a:pt x="6973930" y="1894454"/>
                  <a:pt x="6979177" y="1904941"/>
                  <a:pt x="6984074" y="1916010"/>
                </a:cubicBezTo>
                <a:cubicBezTo>
                  <a:pt x="6937084" y="1931158"/>
                  <a:pt x="6884032" y="1960870"/>
                  <a:pt x="6825499" y="2006080"/>
                </a:cubicBezTo>
                <a:cubicBezTo>
                  <a:pt x="6824799" y="1994894"/>
                  <a:pt x="6823983" y="1983825"/>
                  <a:pt x="6822933" y="1973105"/>
                </a:cubicBezTo>
                <a:cubicBezTo>
                  <a:pt x="6864793" y="1935586"/>
                  <a:pt x="6907002" y="1897717"/>
                  <a:pt x="6949327" y="1859615"/>
                </a:cubicBezTo>
                <a:cubicBezTo>
                  <a:pt x="6955974" y="1867305"/>
                  <a:pt x="6962153" y="1875695"/>
                  <a:pt x="6967983" y="1884899"/>
                </a:cubicBezTo>
                <a:close/>
                <a:moveTo>
                  <a:pt x="6795649" y="1804850"/>
                </a:moveTo>
                <a:cubicBezTo>
                  <a:pt x="6855348" y="1797277"/>
                  <a:pt x="6904203" y="1812890"/>
                  <a:pt x="6941515" y="1851109"/>
                </a:cubicBezTo>
                <a:cubicBezTo>
                  <a:pt x="6901288" y="1887346"/>
                  <a:pt x="6861178" y="1923235"/>
                  <a:pt x="6821301" y="1959006"/>
                </a:cubicBezTo>
                <a:cubicBezTo>
                  <a:pt x="6814655" y="1900047"/>
                  <a:pt x="6802296" y="1848662"/>
                  <a:pt x="6783056" y="1806948"/>
                </a:cubicBezTo>
                <a:cubicBezTo>
                  <a:pt x="6787254" y="1806249"/>
                  <a:pt x="6791452" y="1805316"/>
                  <a:pt x="6795533" y="1804850"/>
                </a:cubicBezTo>
                <a:close/>
                <a:moveTo>
                  <a:pt x="6755656" y="1780032"/>
                </a:moveTo>
                <a:cubicBezTo>
                  <a:pt x="6759387" y="1785858"/>
                  <a:pt x="6762885" y="1792033"/>
                  <a:pt x="6766149" y="1798442"/>
                </a:cubicBezTo>
                <a:cubicBezTo>
                  <a:pt x="6729071" y="1807297"/>
                  <a:pt x="6678350" y="1826640"/>
                  <a:pt x="6613987" y="1867538"/>
                </a:cubicBezTo>
                <a:cubicBezTo>
                  <a:pt x="6606058" y="1795645"/>
                  <a:pt x="6590084" y="1736686"/>
                  <a:pt x="6566065" y="1691244"/>
                </a:cubicBezTo>
                <a:cubicBezTo>
                  <a:pt x="6648501" y="1683087"/>
                  <a:pt x="6712280" y="1712916"/>
                  <a:pt x="6755656" y="1780148"/>
                </a:cubicBezTo>
                <a:close/>
                <a:moveTo>
                  <a:pt x="6543211" y="1675164"/>
                </a:moveTo>
                <a:cubicBezTo>
                  <a:pt x="6544610" y="1677261"/>
                  <a:pt x="6545893" y="1679592"/>
                  <a:pt x="6547176" y="1681805"/>
                </a:cubicBezTo>
                <a:cubicBezTo>
                  <a:pt x="6513129" y="1687282"/>
                  <a:pt x="6464740" y="1701264"/>
                  <a:pt x="6402126" y="1734006"/>
                </a:cubicBezTo>
                <a:cubicBezTo>
                  <a:pt x="6391515" y="1671901"/>
                  <a:pt x="6373793" y="1618885"/>
                  <a:pt x="6348024" y="1576355"/>
                </a:cubicBezTo>
                <a:cubicBezTo>
                  <a:pt x="6432209" y="1573675"/>
                  <a:pt x="6497971" y="1606650"/>
                  <a:pt x="6543094" y="1675164"/>
                </a:cubicBezTo>
                <a:close/>
                <a:moveTo>
                  <a:pt x="6327736" y="1565985"/>
                </a:moveTo>
                <a:cubicBezTo>
                  <a:pt x="6325404" y="1566218"/>
                  <a:pt x="6323071" y="1566334"/>
                  <a:pt x="6320740" y="1566567"/>
                </a:cubicBezTo>
                <a:cubicBezTo>
                  <a:pt x="6279114" y="1571345"/>
                  <a:pt x="6234573" y="1583696"/>
                  <a:pt x="6187700" y="1603504"/>
                </a:cubicBezTo>
                <a:cubicBezTo>
                  <a:pt x="6175107" y="1548274"/>
                  <a:pt x="6156101" y="1500733"/>
                  <a:pt x="6130099" y="1461932"/>
                </a:cubicBezTo>
                <a:cubicBezTo>
                  <a:pt x="6214517" y="1464146"/>
                  <a:pt x="6280862" y="1498986"/>
                  <a:pt x="6327852" y="1565985"/>
                </a:cubicBezTo>
                <a:close/>
                <a:moveTo>
                  <a:pt x="6107479" y="1450514"/>
                </a:moveTo>
                <a:cubicBezTo>
                  <a:pt x="6099084" y="1450863"/>
                  <a:pt x="6090456" y="1451329"/>
                  <a:pt x="6081827" y="1452261"/>
                </a:cubicBezTo>
                <a:cubicBezTo>
                  <a:pt x="6046964" y="1455873"/>
                  <a:pt x="6010352" y="1464263"/>
                  <a:pt x="5971991" y="1476964"/>
                </a:cubicBezTo>
                <a:cubicBezTo>
                  <a:pt x="5958465" y="1429773"/>
                  <a:pt x="5939926" y="1388408"/>
                  <a:pt x="5915673" y="1353802"/>
                </a:cubicBezTo>
                <a:cubicBezTo>
                  <a:pt x="5914274" y="1351821"/>
                  <a:pt x="5912642" y="1349840"/>
                  <a:pt x="5911242" y="1347859"/>
                </a:cubicBezTo>
                <a:cubicBezTo>
                  <a:pt x="5993445" y="1354152"/>
                  <a:pt x="6059323" y="1388525"/>
                  <a:pt x="6107596" y="1450514"/>
                </a:cubicBezTo>
                <a:close/>
                <a:moveTo>
                  <a:pt x="5886174" y="1335275"/>
                </a:moveTo>
                <a:cubicBezTo>
                  <a:pt x="5871715" y="1335042"/>
                  <a:pt x="5856907" y="1335625"/>
                  <a:pt x="5841633" y="1337140"/>
                </a:cubicBezTo>
                <a:cubicBezTo>
                  <a:pt x="5813999" y="1339703"/>
                  <a:pt x="5785082" y="1344946"/>
                  <a:pt x="5755349" y="1352520"/>
                </a:cubicBezTo>
                <a:cubicBezTo>
                  <a:pt x="5741590" y="1313253"/>
                  <a:pt x="5724217" y="1278530"/>
                  <a:pt x="5702996" y="1248818"/>
                </a:cubicBezTo>
                <a:cubicBezTo>
                  <a:pt x="5699381" y="1243807"/>
                  <a:pt x="5695650" y="1238913"/>
                  <a:pt x="5691802" y="1234136"/>
                </a:cubicBezTo>
                <a:cubicBezTo>
                  <a:pt x="5771790" y="1243924"/>
                  <a:pt x="5836735" y="1277831"/>
                  <a:pt x="5886057" y="1335159"/>
                </a:cubicBezTo>
                <a:close/>
                <a:moveTo>
                  <a:pt x="5664868" y="1220387"/>
                </a:moveTo>
                <a:cubicBezTo>
                  <a:pt x="5644230" y="1219222"/>
                  <a:pt x="5623009" y="1219338"/>
                  <a:pt x="5600855" y="1221086"/>
                </a:cubicBezTo>
                <a:cubicBezTo>
                  <a:pt x="5580450" y="1222717"/>
                  <a:pt x="5559462" y="1225630"/>
                  <a:pt x="5538007" y="1229708"/>
                </a:cubicBezTo>
                <a:cubicBezTo>
                  <a:pt x="5524832" y="1198248"/>
                  <a:pt x="5509207" y="1169468"/>
                  <a:pt x="5490668" y="1143950"/>
                </a:cubicBezTo>
                <a:cubicBezTo>
                  <a:pt x="5484838" y="1135910"/>
                  <a:pt x="5478658" y="1128220"/>
                  <a:pt x="5472246" y="1120762"/>
                </a:cubicBezTo>
                <a:cubicBezTo>
                  <a:pt x="5550251" y="1133463"/>
                  <a:pt x="5614846" y="1166788"/>
                  <a:pt x="5664868" y="1220503"/>
                </a:cubicBezTo>
                <a:close/>
                <a:moveTo>
                  <a:pt x="5359727" y="1104100"/>
                </a:moveTo>
                <a:cubicBezTo>
                  <a:pt x="5346551" y="1104916"/>
                  <a:pt x="5333143" y="1106314"/>
                  <a:pt x="5319500" y="1108062"/>
                </a:cubicBezTo>
                <a:cubicBezTo>
                  <a:pt x="5307490" y="1083126"/>
                  <a:pt x="5293732" y="1060055"/>
                  <a:pt x="5278224" y="1038849"/>
                </a:cubicBezTo>
                <a:cubicBezTo>
                  <a:pt x="5269945" y="1027663"/>
                  <a:pt x="5261200" y="1017060"/>
                  <a:pt x="5251989" y="1007039"/>
                </a:cubicBezTo>
                <a:cubicBezTo>
                  <a:pt x="5328012" y="1022186"/>
                  <a:pt x="5391559" y="1055045"/>
                  <a:pt x="5442046" y="1105265"/>
                </a:cubicBezTo>
                <a:cubicBezTo>
                  <a:pt x="5415811" y="1102818"/>
                  <a:pt x="5388294" y="1102352"/>
                  <a:pt x="5359727" y="1104217"/>
                </a:cubicBezTo>
                <a:close/>
                <a:moveTo>
                  <a:pt x="5119066" y="986182"/>
                </a:moveTo>
                <a:cubicBezTo>
                  <a:pt x="5112769" y="986415"/>
                  <a:pt x="5106240" y="986997"/>
                  <a:pt x="5099827" y="987347"/>
                </a:cubicBezTo>
                <a:cubicBezTo>
                  <a:pt x="5089566" y="968471"/>
                  <a:pt x="5078256" y="950527"/>
                  <a:pt x="5065780" y="933864"/>
                </a:cubicBezTo>
                <a:cubicBezTo>
                  <a:pt x="5055169" y="919533"/>
                  <a:pt x="5043743" y="906133"/>
                  <a:pt x="5031616" y="893432"/>
                </a:cubicBezTo>
                <a:cubicBezTo>
                  <a:pt x="5105774" y="910560"/>
                  <a:pt x="5168504" y="942953"/>
                  <a:pt x="5219341" y="990260"/>
                </a:cubicBezTo>
                <a:cubicBezTo>
                  <a:pt x="5187626" y="986182"/>
                  <a:pt x="5154162" y="984667"/>
                  <a:pt x="5119066" y="986182"/>
                </a:cubicBezTo>
                <a:close/>
                <a:moveTo>
                  <a:pt x="4995004" y="874672"/>
                </a:moveTo>
                <a:cubicBezTo>
                  <a:pt x="4958858" y="869079"/>
                  <a:pt x="4920614" y="866516"/>
                  <a:pt x="4879804" y="867448"/>
                </a:cubicBezTo>
                <a:cubicBezTo>
                  <a:pt x="4879570" y="867448"/>
                  <a:pt x="4879454" y="867448"/>
                  <a:pt x="4879221" y="867448"/>
                </a:cubicBezTo>
                <a:cubicBezTo>
                  <a:pt x="4871059" y="854165"/>
                  <a:pt x="4862547" y="841115"/>
                  <a:pt x="4853335" y="828880"/>
                </a:cubicBezTo>
                <a:cubicBezTo>
                  <a:pt x="4840160" y="811402"/>
                  <a:pt x="4825935" y="795206"/>
                  <a:pt x="4810777" y="780058"/>
                </a:cubicBezTo>
                <a:cubicBezTo>
                  <a:pt x="4882602" y="798818"/>
                  <a:pt x="4944167" y="830395"/>
                  <a:pt x="4995120" y="874672"/>
                </a:cubicBezTo>
                <a:close/>
                <a:moveTo>
                  <a:pt x="4770317" y="759201"/>
                </a:moveTo>
                <a:cubicBezTo>
                  <a:pt x="4734987" y="752793"/>
                  <a:pt x="4697559" y="749180"/>
                  <a:pt x="4657915" y="748248"/>
                </a:cubicBezTo>
                <a:cubicBezTo>
                  <a:pt x="4652318" y="739975"/>
                  <a:pt x="4646838" y="731702"/>
                  <a:pt x="4640775" y="723896"/>
                </a:cubicBezTo>
                <a:cubicBezTo>
                  <a:pt x="4624917" y="703272"/>
                  <a:pt x="4607544" y="684162"/>
                  <a:pt x="4588888" y="666451"/>
                </a:cubicBezTo>
                <a:cubicBezTo>
                  <a:pt x="4658848" y="686493"/>
                  <a:pt x="4719480" y="717487"/>
                  <a:pt x="4770200" y="759201"/>
                </a:cubicBezTo>
                <a:close/>
                <a:moveTo>
                  <a:pt x="4544580" y="643497"/>
                </a:moveTo>
                <a:cubicBezTo>
                  <a:pt x="4510300" y="636389"/>
                  <a:pt x="4474038" y="631728"/>
                  <a:pt x="4435793" y="629281"/>
                </a:cubicBezTo>
                <a:cubicBezTo>
                  <a:pt x="4433344" y="625902"/>
                  <a:pt x="4431012" y="622290"/>
                  <a:pt x="4428331" y="618911"/>
                </a:cubicBezTo>
                <a:cubicBezTo>
                  <a:pt x="4410141" y="595258"/>
                  <a:pt x="4389969" y="573468"/>
                  <a:pt x="4368049" y="553427"/>
                </a:cubicBezTo>
                <a:cubicBezTo>
                  <a:pt x="4435327" y="574401"/>
                  <a:pt x="4494326" y="604463"/>
                  <a:pt x="4544580" y="643497"/>
                </a:cubicBezTo>
                <a:close/>
                <a:moveTo>
                  <a:pt x="4319077" y="528142"/>
                </a:moveTo>
                <a:cubicBezTo>
                  <a:pt x="4285613" y="520452"/>
                  <a:pt x="4250400" y="514742"/>
                  <a:pt x="4213438" y="511014"/>
                </a:cubicBezTo>
                <a:cubicBezTo>
                  <a:pt x="4192800" y="484913"/>
                  <a:pt x="4169946" y="461143"/>
                  <a:pt x="4145344" y="439238"/>
                </a:cubicBezTo>
                <a:cubicBezTo>
                  <a:pt x="4211106" y="461027"/>
                  <a:pt x="4269056" y="490739"/>
                  <a:pt x="4319077" y="528026"/>
                </a:cubicBezTo>
                <a:close/>
                <a:moveTo>
                  <a:pt x="4092408" y="411972"/>
                </a:moveTo>
                <a:cubicBezTo>
                  <a:pt x="4059760" y="403816"/>
                  <a:pt x="4025479" y="397290"/>
                  <a:pt x="3989567" y="392513"/>
                </a:cubicBezTo>
                <a:cubicBezTo>
                  <a:pt x="3968929" y="368160"/>
                  <a:pt x="3946309" y="345439"/>
                  <a:pt x="3921589" y="324466"/>
                </a:cubicBezTo>
                <a:cubicBezTo>
                  <a:pt x="3989450" y="348469"/>
                  <a:pt x="4045768" y="378531"/>
                  <a:pt x="4092408" y="411972"/>
                </a:cubicBezTo>
                <a:close/>
                <a:moveTo>
                  <a:pt x="3701216" y="212490"/>
                </a:moveTo>
                <a:cubicBezTo>
                  <a:pt x="3759633" y="234046"/>
                  <a:pt x="3813968" y="261195"/>
                  <a:pt x="3863056" y="294636"/>
                </a:cubicBezTo>
                <a:cubicBezTo>
                  <a:pt x="3831574" y="286247"/>
                  <a:pt x="3798927" y="279256"/>
                  <a:pt x="3764996" y="273779"/>
                </a:cubicBezTo>
                <a:cubicBezTo>
                  <a:pt x="3745291" y="252107"/>
                  <a:pt x="3724186" y="231599"/>
                  <a:pt x="3701216" y="212490"/>
                </a:cubicBezTo>
                <a:close/>
                <a:moveTo>
                  <a:pt x="3790998" y="304191"/>
                </a:moveTo>
                <a:cubicBezTo>
                  <a:pt x="3786334" y="298249"/>
                  <a:pt x="3781320" y="292539"/>
                  <a:pt x="3776423" y="286830"/>
                </a:cubicBezTo>
                <a:cubicBezTo>
                  <a:pt x="3816999" y="294054"/>
                  <a:pt x="3854544" y="303259"/>
                  <a:pt x="3889291" y="313979"/>
                </a:cubicBezTo>
                <a:cubicBezTo>
                  <a:pt x="3919141" y="336817"/>
                  <a:pt x="3946891" y="362101"/>
                  <a:pt x="3972077" y="390416"/>
                </a:cubicBezTo>
                <a:cubicBezTo>
                  <a:pt x="3970095" y="390183"/>
                  <a:pt x="3968113" y="389833"/>
                  <a:pt x="3966014" y="389600"/>
                </a:cubicBezTo>
                <a:cubicBezTo>
                  <a:pt x="3926836" y="385289"/>
                  <a:pt x="3885910" y="382958"/>
                  <a:pt x="3843584" y="382492"/>
                </a:cubicBezTo>
                <a:cubicBezTo>
                  <a:pt x="3827843" y="354994"/>
                  <a:pt x="3810470" y="328893"/>
                  <a:pt x="3790998" y="304308"/>
                </a:cubicBezTo>
                <a:close/>
                <a:moveTo>
                  <a:pt x="3850230" y="394144"/>
                </a:moveTo>
                <a:cubicBezTo>
                  <a:pt x="3889758" y="394727"/>
                  <a:pt x="3928002" y="397057"/>
                  <a:pt x="3964731" y="401136"/>
                </a:cubicBezTo>
                <a:cubicBezTo>
                  <a:pt x="3971028" y="401835"/>
                  <a:pt x="3977091" y="402767"/>
                  <a:pt x="3983270" y="403583"/>
                </a:cubicBezTo>
                <a:cubicBezTo>
                  <a:pt x="3986885" y="407894"/>
                  <a:pt x="3990733" y="411972"/>
                  <a:pt x="3994231" y="416400"/>
                </a:cubicBezTo>
                <a:cubicBezTo>
                  <a:pt x="4016385" y="444481"/>
                  <a:pt x="4035740" y="474776"/>
                  <a:pt x="4052647" y="507169"/>
                </a:cubicBezTo>
                <a:cubicBezTo>
                  <a:pt x="4004608" y="509266"/>
                  <a:pt x="3954704" y="513927"/>
                  <a:pt x="3903283" y="521268"/>
                </a:cubicBezTo>
                <a:cubicBezTo>
                  <a:pt x="3889408" y="475941"/>
                  <a:pt x="3871801" y="433645"/>
                  <a:pt x="3850230" y="394144"/>
                </a:cubicBezTo>
                <a:close/>
                <a:moveTo>
                  <a:pt x="3906548" y="532570"/>
                </a:moveTo>
                <a:cubicBezTo>
                  <a:pt x="3958901" y="525113"/>
                  <a:pt x="4009622" y="520452"/>
                  <a:pt x="4058360" y="518588"/>
                </a:cubicBezTo>
                <a:cubicBezTo>
                  <a:pt x="4079582" y="561350"/>
                  <a:pt x="4096605" y="607725"/>
                  <a:pt x="4108965" y="657829"/>
                </a:cubicBezTo>
                <a:cubicBezTo>
                  <a:pt x="4053580" y="669364"/>
                  <a:pt x="3996329" y="684162"/>
                  <a:pt x="3937097" y="702223"/>
                </a:cubicBezTo>
                <a:cubicBezTo>
                  <a:pt x="3931967" y="641749"/>
                  <a:pt x="3921706" y="585237"/>
                  <a:pt x="3906431" y="532570"/>
                </a:cubicBezTo>
                <a:close/>
                <a:moveTo>
                  <a:pt x="3938263" y="713875"/>
                </a:moveTo>
                <a:cubicBezTo>
                  <a:pt x="3997962" y="695581"/>
                  <a:pt x="4055795" y="680667"/>
                  <a:pt x="4111530" y="669015"/>
                </a:cubicBezTo>
                <a:cubicBezTo>
                  <a:pt x="4125055" y="727042"/>
                  <a:pt x="4132634" y="789962"/>
                  <a:pt x="4134500" y="857777"/>
                </a:cubicBezTo>
                <a:cubicBezTo>
                  <a:pt x="4069204" y="882945"/>
                  <a:pt x="4002043" y="912425"/>
                  <a:pt x="3933133" y="945866"/>
                </a:cubicBezTo>
                <a:cubicBezTo>
                  <a:pt x="3941761" y="863020"/>
                  <a:pt x="3943510" y="785651"/>
                  <a:pt x="3938263" y="713875"/>
                </a:cubicBezTo>
                <a:close/>
                <a:moveTo>
                  <a:pt x="3931850" y="959499"/>
                </a:moveTo>
                <a:cubicBezTo>
                  <a:pt x="4001343" y="925475"/>
                  <a:pt x="4069204" y="895646"/>
                  <a:pt x="4134966" y="870128"/>
                </a:cubicBezTo>
                <a:cubicBezTo>
                  <a:pt x="4136365" y="952041"/>
                  <a:pt x="4129486" y="1040946"/>
                  <a:pt x="4114212" y="1137192"/>
                </a:cubicBezTo>
                <a:cubicBezTo>
                  <a:pt x="4033292" y="1184732"/>
                  <a:pt x="3949690" y="1238680"/>
                  <a:pt x="3863639" y="1299154"/>
                </a:cubicBezTo>
                <a:cubicBezTo>
                  <a:pt x="3897337" y="1177041"/>
                  <a:pt x="3920074" y="1063901"/>
                  <a:pt x="3931850" y="959615"/>
                </a:cubicBezTo>
                <a:close/>
                <a:moveTo>
                  <a:pt x="3858975" y="1316516"/>
                </a:moveTo>
                <a:cubicBezTo>
                  <a:pt x="3945142" y="1255226"/>
                  <a:pt x="4029560" y="1199996"/>
                  <a:pt x="4111880" y="1151057"/>
                </a:cubicBezTo>
                <a:cubicBezTo>
                  <a:pt x="4091125" y="1276200"/>
                  <a:pt x="4056378" y="1413227"/>
                  <a:pt x="4007523" y="1562606"/>
                </a:cubicBezTo>
                <a:cubicBezTo>
                  <a:pt x="3888359" y="1663395"/>
                  <a:pt x="3765346" y="1777818"/>
                  <a:pt x="3639652" y="1905990"/>
                </a:cubicBezTo>
                <a:cubicBezTo>
                  <a:pt x="3735613" y="1690428"/>
                  <a:pt x="3808838" y="1494092"/>
                  <a:pt x="3858975" y="1316516"/>
                </a:cubicBezTo>
                <a:close/>
                <a:moveTo>
                  <a:pt x="1376457" y="6073672"/>
                </a:moveTo>
                <a:cubicBezTo>
                  <a:pt x="1202607" y="5911011"/>
                  <a:pt x="1700953" y="5139416"/>
                  <a:pt x="2277887" y="4246175"/>
                </a:cubicBezTo>
                <a:cubicBezTo>
                  <a:pt x="2735306" y="3537967"/>
                  <a:pt x="3253708" y="2735378"/>
                  <a:pt x="3589281" y="2016800"/>
                </a:cubicBezTo>
                <a:cubicBezTo>
                  <a:pt x="3601990" y="1989534"/>
                  <a:pt x="3614350" y="1962618"/>
                  <a:pt x="3626360" y="1935935"/>
                </a:cubicBezTo>
                <a:cubicBezTo>
                  <a:pt x="3754269" y="1804151"/>
                  <a:pt x="3879497" y="1686699"/>
                  <a:pt x="4000760" y="1583230"/>
                </a:cubicBezTo>
                <a:cubicBezTo>
                  <a:pt x="3941761" y="1760806"/>
                  <a:pt x="3863289" y="1955511"/>
                  <a:pt x="3765230" y="2167810"/>
                </a:cubicBezTo>
                <a:cubicBezTo>
                  <a:pt x="3720572" y="2264405"/>
                  <a:pt x="3672883" y="2362515"/>
                  <a:pt x="3622745" y="2461673"/>
                </a:cubicBezTo>
                <a:cubicBezTo>
                  <a:pt x="3318537" y="2853413"/>
                  <a:pt x="3004535" y="3332542"/>
                  <a:pt x="2696829" y="3902907"/>
                </a:cubicBezTo>
                <a:lnTo>
                  <a:pt x="2707089" y="3908384"/>
                </a:lnTo>
                <a:cubicBezTo>
                  <a:pt x="2985762" y="3391734"/>
                  <a:pt x="3284956" y="2923791"/>
                  <a:pt x="3591963" y="2521914"/>
                </a:cubicBezTo>
                <a:cubicBezTo>
                  <a:pt x="3257206" y="3173842"/>
                  <a:pt x="2819841" y="3868650"/>
                  <a:pt x="2426901" y="4493080"/>
                </a:cubicBezTo>
                <a:cubicBezTo>
                  <a:pt x="1988604" y="5189520"/>
                  <a:pt x="1619333" y="5776080"/>
                  <a:pt x="1519641" y="6100705"/>
                </a:cubicBezTo>
                <a:cubicBezTo>
                  <a:pt x="1454112" y="6110492"/>
                  <a:pt x="1406306" y="6101521"/>
                  <a:pt x="1376457" y="6073556"/>
                </a:cubicBezTo>
                <a:close/>
                <a:moveTo>
                  <a:pt x="1598928" y="6360661"/>
                </a:moveTo>
                <a:cubicBezTo>
                  <a:pt x="1566164" y="6357748"/>
                  <a:pt x="1541561" y="6345746"/>
                  <a:pt x="1525820" y="6324889"/>
                </a:cubicBezTo>
                <a:cubicBezTo>
                  <a:pt x="1495271" y="6284340"/>
                  <a:pt x="1498653" y="6210933"/>
                  <a:pt x="1528969" y="6110726"/>
                </a:cubicBezTo>
                <a:cubicBezTo>
                  <a:pt x="1610588" y="6097210"/>
                  <a:pt x="1717160" y="6056660"/>
                  <a:pt x="1849034" y="5988846"/>
                </a:cubicBezTo>
                <a:cubicBezTo>
                  <a:pt x="1775110" y="6131000"/>
                  <a:pt x="1719259" y="6253346"/>
                  <a:pt x="1686261" y="6352155"/>
                </a:cubicBezTo>
                <a:cubicBezTo>
                  <a:pt x="1652564" y="6359728"/>
                  <a:pt x="1623181" y="6362758"/>
                  <a:pt x="1598812" y="6360661"/>
                </a:cubicBezTo>
                <a:close/>
                <a:moveTo>
                  <a:pt x="1730336" y="6615723"/>
                </a:moveTo>
                <a:cubicBezTo>
                  <a:pt x="1703751" y="6610829"/>
                  <a:pt x="1685795" y="6597895"/>
                  <a:pt x="1675184" y="6576339"/>
                </a:cubicBezTo>
                <a:cubicBezTo>
                  <a:pt x="1654313" y="6533693"/>
                  <a:pt x="1663175" y="6460518"/>
                  <a:pt x="1695473" y="6362409"/>
                </a:cubicBezTo>
                <a:cubicBezTo>
                  <a:pt x="1779657" y="6342484"/>
                  <a:pt x="1890310" y="6293895"/>
                  <a:pt x="2027664" y="6216875"/>
                </a:cubicBezTo>
                <a:cubicBezTo>
                  <a:pt x="1949193" y="6367069"/>
                  <a:pt x="1888561" y="6496523"/>
                  <a:pt x="1851133" y="6600691"/>
                </a:cubicBezTo>
                <a:cubicBezTo>
                  <a:pt x="1800878" y="6616189"/>
                  <a:pt x="1760418" y="6621316"/>
                  <a:pt x="1730219" y="6615606"/>
                </a:cubicBezTo>
                <a:close/>
                <a:moveTo>
                  <a:pt x="1864658" y="6869619"/>
                </a:moveTo>
                <a:cubicBezTo>
                  <a:pt x="1843554" y="6863560"/>
                  <a:pt x="1830378" y="6849928"/>
                  <a:pt x="1824432" y="6827905"/>
                </a:cubicBezTo>
                <a:cubicBezTo>
                  <a:pt x="1812189" y="6781996"/>
                  <a:pt x="1826064" y="6707541"/>
                  <a:pt x="1860811" y="6610014"/>
                </a:cubicBezTo>
                <a:cubicBezTo>
                  <a:pt x="1962019" y="6577854"/>
                  <a:pt x="2100656" y="6505612"/>
                  <a:pt x="2277537" y="6392820"/>
                </a:cubicBezTo>
                <a:cubicBezTo>
                  <a:pt x="2182508" y="6563056"/>
                  <a:pt x="2104620" y="6710337"/>
                  <a:pt x="2049818" y="6828838"/>
                </a:cubicBezTo>
                <a:cubicBezTo>
                  <a:pt x="1964701" y="6866823"/>
                  <a:pt x="1902786" y="6880689"/>
                  <a:pt x="1864658" y="6869736"/>
                </a:cubicBezTo>
                <a:close/>
                <a:moveTo>
                  <a:pt x="2014489" y="7121186"/>
                </a:moveTo>
                <a:cubicBezTo>
                  <a:pt x="1993384" y="7115360"/>
                  <a:pt x="1980092" y="7101610"/>
                  <a:pt x="1973562" y="7079355"/>
                </a:cubicBezTo>
                <a:cubicBezTo>
                  <a:pt x="1979742" y="7025640"/>
                  <a:pt x="2009825" y="6942910"/>
                  <a:pt x="2059030" y="6836295"/>
                </a:cubicBezTo>
                <a:cubicBezTo>
                  <a:pt x="2168750" y="6786541"/>
                  <a:pt x="2314965" y="6698335"/>
                  <a:pt x="2497444" y="6572028"/>
                </a:cubicBezTo>
                <a:cubicBezTo>
                  <a:pt x="2388190" y="6763353"/>
                  <a:pt x="2295843" y="6929743"/>
                  <a:pt x="2227982" y="7062693"/>
                </a:cubicBezTo>
                <a:cubicBezTo>
                  <a:pt x="2127707" y="7113495"/>
                  <a:pt x="2056698" y="7132954"/>
                  <a:pt x="2014489" y="7121186"/>
                </a:cubicBezTo>
                <a:close/>
                <a:moveTo>
                  <a:pt x="2154408" y="7376364"/>
                </a:moveTo>
                <a:cubicBezTo>
                  <a:pt x="2136102" y="7369839"/>
                  <a:pt x="2125608" y="7354925"/>
                  <a:pt x="2122343" y="7330805"/>
                </a:cubicBezTo>
                <a:cubicBezTo>
                  <a:pt x="2139483" y="7272195"/>
                  <a:pt x="2179477" y="7183407"/>
                  <a:pt x="2237310" y="7070034"/>
                </a:cubicBezTo>
                <a:cubicBezTo>
                  <a:pt x="2355892" y="7009560"/>
                  <a:pt x="2513651" y="6907023"/>
                  <a:pt x="2712220" y="6761023"/>
                </a:cubicBezTo>
                <a:cubicBezTo>
                  <a:pt x="2595271" y="6962719"/>
                  <a:pt x="2492780" y="7140645"/>
                  <a:pt x="2412909" y="7284314"/>
                </a:cubicBezTo>
                <a:cubicBezTo>
                  <a:pt x="2283017" y="7361567"/>
                  <a:pt x="2197433" y="7391745"/>
                  <a:pt x="2154291" y="7376248"/>
                </a:cubicBezTo>
                <a:close/>
                <a:moveTo>
                  <a:pt x="2294677" y="7632242"/>
                </a:moveTo>
                <a:cubicBezTo>
                  <a:pt x="2278586" y="7625251"/>
                  <a:pt x="2270891" y="7608822"/>
                  <a:pt x="2271008" y="7582022"/>
                </a:cubicBezTo>
                <a:cubicBezTo>
                  <a:pt x="2300157" y="7516538"/>
                  <a:pt x="2352394" y="7417496"/>
                  <a:pt x="2422004" y="7292004"/>
                </a:cubicBezTo>
                <a:cubicBezTo>
                  <a:pt x="2552712" y="7214402"/>
                  <a:pt x="2726328" y="7090891"/>
                  <a:pt x="2945535" y="6918907"/>
                </a:cubicBezTo>
                <a:cubicBezTo>
                  <a:pt x="2814827" y="7142276"/>
                  <a:pt x="2699277" y="7336864"/>
                  <a:pt x="2606231" y="7493583"/>
                </a:cubicBezTo>
                <a:cubicBezTo>
                  <a:pt x="2441476" y="7605209"/>
                  <a:pt x="2338052" y="7651118"/>
                  <a:pt x="2294561" y="7632125"/>
                </a:cubicBezTo>
                <a:close/>
                <a:moveTo>
                  <a:pt x="2434480" y="7888935"/>
                </a:moveTo>
                <a:cubicBezTo>
                  <a:pt x="2420488" y="7881827"/>
                  <a:pt x="2415474" y="7863068"/>
                  <a:pt x="2419555" y="7833239"/>
                </a:cubicBezTo>
                <a:cubicBezTo>
                  <a:pt x="2462114" y="7759598"/>
                  <a:pt x="2527293" y="7649720"/>
                  <a:pt x="2609729" y="7510829"/>
                </a:cubicBezTo>
                <a:cubicBezTo>
                  <a:pt x="2611478" y="7507916"/>
                  <a:pt x="2613227" y="7504886"/>
                  <a:pt x="2614976" y="7501973"/>
                </a:cubicBezTo>
                <a:cubicBezTo>
                  <a:pt x="2747083" y="7412253"/>
                  <a:pt x="2932243" y="7271264"/>
                  <a:pt x="3193543" y="7053837"/>
                </a:cubicBezTo>
                <a:cubicBezTo>
                  <a:pt x="3051524" y="7295616"/>
                  <a:pt x="2922565" y="7508615"/>
                  <a:pt x="2813895" y="7683278"/>
                </a:cubicBezTo>
                <a:cubicBezTo>
                  <a:pt x="2599352" y="7845823"/>
                  <a:pt x="2476922" y="7910724"/>
                  <a:pt x="2434480" y="7889052"/>
                </a:cubicBezTo>
                <a:close/>
                <a:moveTo>
                  <a:pt x="2573350" y="8146328"/>
                </a:moveTo>
                <a:cubicBezTo>
                  <a:pt x="2561224" y="8139220"/>
                  <a:pt x="2559358" y="8118363"/>
                  <a:pt x="2568103" y="8084222"/>
                </a:cubicBezTo>
                <a:cubicBezTo>
                  <a:pt x="2628968" y="7996483"/>
                  <a:pt x="2716184" y="7862136"/>
                  <a:pt x="2822873" y="7690735"/>
                </a:cubicBezTo>
                <a:cubicBezTo>
                  <a:pt x="2939705" y="7602063"/>
                  <a:pt x="3091052" y="7479135"/>
                  <a:pt x="3287755" y="7310298"/>
                </a:cubicBezTo>
                <a:cubicBezTo>
                  <a:pt x="3155764" y="7543571"/>
                  <a:pt x="3035900" y="7752957"/>
                  <a:pt x="2933992" y="7930766"/>
                </a:cubicBezTo>
                <a:cubicBezTo>
                  <a:pt x="2722131" y="8100302"/>
                  <a:pt x="2607980" y="8166485"/>
                  <a:pt x="2573233" y="8146328"/>
                </a:cubicBezTo>
                <a:close/>
                <a:moveTo>
                  <a:pt x="2695546" y="8397311"/>
                </a:moveTo>
                <a:cubicBezTo>
                  <a:pt x="2693914" y="8396029"/>
                  <a:pt x="2687268" y="8387174"/>
                  <a:pt x="2716651" y="8335090"/>
                </a:cubicBezTo>
                <a:cubicBezTo>
                  <a:pt x="2765156" y="8249098"/>
                  <a:pt x="2830452" y="8135025"/>
                  <a:pt x="2913237" y="7990541"/>
                </a:cubicBezTo>
                <a:cubicBezTo>
                  <a:pt x="2922915" y="7973645"/>
                  <a:pt x="2932943" y="7956284"/>
                  <a:pt x="2942970" y="7938689"/>
                </a:cubicBezTo>
                <a:cubicBezTo>
                  <a:pt x="3094433" y="7818207"/>
                  <a:pt x="3294867" y="7645526"/>
                  <a:pt x="3553018" y="7412835"/>
                </a:cubicBezTo>
                <a:cubicBezTo>
                  <a:pt x="3428607" y="7632242"/>
                  <a:pt x="3311424" y="7834404"/>
                  <a:pt x="3205669" y="8012563"/>
                </a:cubicBezTo>
                <a:cubicBezTo>
                  <a:pt x="2807248" y="8361656"/>
                  <a:pt x="2711754" y="8409545"/>
                  <a:pt x="2695546" y="8397311"/>
                </a:cubicBezTo>
                <a:close/>
                <a:moveTo>
                  <a:pt x="3089652" y="8460232"/>
                </a:moveTo>
                <a:cubicBezTo>
                  <a:pt x="2870212" y="8651324"/>
                  <a:pt x="2836282" y="8657034"/>
                  <a:pt x="2831151" y="8654587"/>
                </a:cubicBezTo>
                <a:cubicBezTo>
                  <a:pt x="2830568" y="8653655"/>
                  <a:pt x="2827070" y="8643984"/>
                  <a:pt x="2865198" y="8585957"/>
                </a:cubicBezTo>
                <a:cubicBezTo>
                  <a:pt x="2955680" y="8448463"/>
                  <a:pt x="3075194" y="8255273"/>
                  <a:pt x="3214414" y="8020719"/>
                </a:cubicBezTo>
                <a:cubicBezTo>
                  <a:pt x="3363544" y="7889984"/>
                  <a:pt x="3554767" y="7717301"/>
                  <a:pt x="3800443" y="7489622"/>
                </a:cubicBezTo>
                <a:cubicBezTo>
                  <a:pt x="3823762" y="7468065"/>
                  <a:pt x="3847432" y="7446044"/>
                  <a:pt x="3871568" y="7423671"/>
                </a:cubicBezTo>
                <a:cubicBezTo>
                  <a:pt x="3729317" y="7676985"/>
                  <a:pt x="3594061" y="7909793"/>
                  <a:pt x="3470233" y="8114867"/>
                </a:cubicBezTo>
                <a:cubicBezTo>
                  <a:pt x="3315272" y="8259119"/>
                  <a:pt x="3187829" y="8374706"/>
                  <a:pt x="3089652" y="8460349"/>
                </a:cubicBezTo>
                <a:close/>
                <a:moveTo>
                  <a:pt x="2965707" y="8910814"/>
                </a:moveTo>
                <a:cubicBezTo>
                  <a:pt x="2967689" y="8904522"/>
                  <a:pt x="2976551" y="8886578"/>
                  <a:pt x="3013863" y="8836591"/>
                </a:cubicBezTo>
                <a:cubicBezTo>
                  <a:pt x="3132328" y="8677774"/>
                  <a:pt x="3292768" y="8431335"/>
                  <a:pt x="3479444" y="8122091"/>
                </a:cubicBezTo>
                <a:cubicBezTo>
                  <a:pt x="3587415" y="8021651"/>
                  <a:pt x="3713576" y="7902918"/>
                  <a:pt x="3860841" y="7762628"/>
                </a:cubicBezTo>
                <a:cubicBezTo>
                  <a:pt x="3958085" y="7669994"/>
                  <a:pt x="4062208" y="7570370"/>
                  <a:pt x="4173094" y="7463638"/>
                </a:cubicBezTo>
                <a:cubicBezTo>
                  <a:pt x="4033292" y="7716602"/>
                  <a:pt x="3897220" y="7953371"/>
                  <a:pt x="3768494" y="8167418"/>
                </a:cubicBezTo>
                <a:cubicBezTo>
                  <a:pt x="3258838" y="8665074"/>
                  <a:pt x="3005351" y="8898929"/>
                  <a:pt x="2965707" y="8910814"/>
                </a:cubicBezTo>
                <a:close/>
                <a:moveTo>
                  <a:pt x="3106676" y="9157486"/>
                </a:moveTo>
                <a:cubicBezTo>
                  <a:pt x="3115771" y="9145019"/>
                  <a:pt x="3132444" y="9123579"/>
                  <a:pt x="3162410" y="9087225"/>
                </a:cubicBezTo>
                <a:cubicBezTo>
                  <a:pt x="3327049" y="8888209"/>
                  <a:pt x="3539610" y="8570460"/>
                  <a:pt x="3777123" y="8175574"/>
                </a:cubicBezTo>
                <a:cubicBezTo>
                  <a:pt x="3822363" y="8131413"/>
                  <a:pt x="3870169" y="8084572"/>
                  <a:pt x="3920657" y="8035051"/>
                </a:cubicBezTo>
                <a:cubicBezTo>
                  <a:pt x="4085994" y="7872855"/>
                  <a:pt x="4275236" y="7686074"/>
                  <a:pt x="4490361" y="7472843"/>
                </a:cubicBezTo>
                <a:cubicBezTo>
                  <a:pt x="4355806" y="7721963"/>
                  <a:pt x="4223582" y="7956517"/>
                  <a:pt x="4096255" y="8172079"/>
                </a:cubicBezTo>
                <a:cubicBezTo>
                  <a:pt x="3478628" y="8798256"/>
                  <a:pt x="3178851" y="9097596"/>
                  <a:pt x="3106559" y="9157486"/>
                </a:cubicBezTo>
                <a:close/>
                <a:moveTo>
                  <a:pt x="3411000" y="9220524"/>
                </a:moveTo>
                <a:cubicBezTo>
                  <a:pt x="3608753" y="8976298"/>
                  <a:pt x="3847082" y="8616951"/>
                  <a:pt x="4105700" y="8179303"/>
                </a:cubicBezTo>
                <a:cubicBezTo>
                  <a:pt x="4307417" y="7974810"/>
                  <a:pt x="4543531" y="7734896"/>
                  <a:pt x="4818705" y="7455132"/>
                </a:cubicBezTo>
                <a:cubicBezTo>
                  <a:pt x="4690446" y="7699241"/>
                  <a:pt x="4565685" y="7925872"/>
                  <a:pt x="4445937" y="8134210"/>
                </a:cubicBezTo>
                <a:cubicBezTo>
                  <a:pt x="4059410" y="8537717"/>
                  <a:pt x="3713809" y="8900444"/>
                  <a:pt x="3411000" y="9220524"/>
                </a:cubicBezTo>
                <a:close/>
                <a:moveTo>
                  <a:pt x="4083313" y="8842883"/>
                </a:moveTo>
                <a:cubicBezTo>
                  <a:pt x="4009855" y="8922816"/>
                  <a:pt x="3940479" y="8998554"/>
                  <a:pt x="3875766" y="9069631"/>
                </a:cubicBezTo>
                <a:cubicBezTo>
                  <a:pt x="4061275" y="8805247"/>
                  <a:pt x="4257746" y="8488080"/>
                  <a:pt x="4456431" y="8140036"/>
                </a:cubicBezTo>
                <a:cubicBezTo>
                  <a:pt x="4674589" y="7912356"/>
                  <a:pt x="4905805" y="7671509"/>
                  <a:pt x="5149848" y="7417962"/>
                </a:cubicBezTo>
                <a:cubicBezTo>
                  <a:pt x="5040128" y="7635038"/>
                  <a:pt x="4927726" y="7849202"/>
                  <a:pt x="4814158" y="8056258"/>
                </a:cubicBezTo>
                <a:cubicBezTo>
                  <a:pt x="4501438" y="8390087"/>
                  <a:pt x="4262177" y="8648295"/>
                  <a:pt x="4083313" y="8842767"/>
                </a:cubicBezTo>
                <a:close/>
                <a:moveTo>
                  <a:pt x="4341697" y="8883665"/>
                </a:moveTo>
                <a:cubicBezTo>
                  <a:pt x="4501905" y="8632099"/>
                  <a:pt x="4663861" y="8354432"/>
                  <a:pt x="4823719" y="8062899"/>
                </a:cubicBezTo>
                <a:cubicBezTo>
                  <a:pt x="5022988" y="7850250"/>
                  <a:pt x="5245110" y="7614182"/>
                  <a:pt x="5491951" y="7353177"/>
                </a:cubicBezTo>
                <a:cubicBezTo>
                  <a:pt x="5394124" y="7554524"/>
                  <a:pt x="5293965" y="7753772"/>
                  <a:pt x="5192057" y="7948361"/>
                </a:cubicBezTo>
                <a:cubicBezTo>
                  <a:pt x="4831648" y="8339867"/>
                  <a:pt x="4553442" y="8647013"/>
                  <a:pt x="4341697" y="8883665"/>
                </a:cubicBezTo>
                <a:close/>
                <a:moveTo>
                  <a:pt x="4802032" y="8677425"/>
                </a:moveTo>
                <a:cubicBezTo>
                  <a:pt x="4936471" y="8448813"/>
                  <a:pt x="5070094" y="8206219"/>
                  <a:pt x="5201268" y="7955934"/>
                </a:cubicBezTo>
                <a:cubicBezTo>
                  <a:pt x="5394474" y="7746082"/>
                  <a:pt x="5605752" y="7517820"/>
                  <a:pt x="5836152" y="7270564"/>
                </a:cubicBezTo>
                <a:cubicBezTo>
                  <a:pt x="5748936" y="7458511"/>
                  <a:pt x="5660903" y="7641564"/>
                  <a:pt x="5572754" y="7818907"/>
                </a:cubicBezTo>
                <a:cubicBezTo>
                  <a:pt x="5290350" y="8129782"/>
                  <a:pt x="5032316" y="8417120"/>
                  <a:pt x="4802032" y="8677541"/>
                </a:cubicBezTo>
                <a:close/>
                <a:moveTo>
                  <a:pt x="5582432" y="7825432"/>
                </a:moveTo>
                <a:cubicBezTo>
                  <a:pt x="5748819" y="7642263"/>
                  <a:pt x="5923719" y="7450937"/>
                  <a:pt x="6106546" y="7252154"/>
                </a:cubicBezTo>
                <a:cubicBezTo>
                  <a:pt x="6093954" y="7306802"/>
                  <a:pt x="6081244" y="7362033"/>
                  <a:pt x="6068651" y="7417729"/>
                </a:cubicBezTo>
                <a:cubicBezTo>
                  <a:pt x="6028891" y="7505119"/>
                  <a:pt x="5988898" y="7591460"/>
                  <a:pt x="5948787" y="7676636"/>
                </a:cubicBezTo>
                <a:cubicBezTo>
                  <a:pt x="5698798" y="7954536"/>
                  <a:pt x="5465716" y="8216589"/>
                  <a:pt x="5251289" y="8460814"/>
                </a:cubicBezTo>
                <a:cubicBezTo>
                  <a:pt x="5361476" y="8259352"/>
                  <a:pt x="5472129" y="8046936"/>
                  <a:pt x="5582432" y="7825432"/>
                </a:cubicBezTo>
                <a:close/>
                <a:moveTo>
                  <a:pt x="5225638" y="8507656"/>
                </a:moveTo>
                <a:cubicBezTo>
                  <a:pt x="5434001" y="8269838"/>
                  <a:pt x="5668482" y="8005805"/>
                  <a:pt x="5931531" y="7713224"/>
                </a:cubicBezTo>
                <a:cubicBezTo>
                  <a:pt x="5839300" y="7908044"/>
                  <a:pt x="5746487" y="8096807"/>
                  <a:pt x="5653558" y="8277995"/>
                </a:cubicBezTo>
                <a:cubicBezTo>
                  <a:pt x="5250473" y="8740229"/>
                  <a:pt x="4902424" y="9151545"/>
                  <a:pt x="4619554" y="9500055"/>
                </a:cubicBezTo>
                <a:cubicBezTo>
                  <a:pt x="4809028" y="9225651"/>
                  <a:pt x="5006314" y="8903823"/>
                  <a:pt x="5210247" y="8535620"/>
                </a:cubicBezTo>
                <a:cubicBezTo>
                  <a:pt x="5215377" y="8526299"/>
                  <a:pt x="5220507" y="8517094"/>
                  <a:pt x="5225638" y="8507656"/>
                </a:cubicBezTo>
                <a:close/>
                <a:moveTo>
                  <a:pt x="3897919" y="10331424"/>
                </a:moveTo>
                <a:cubicBezTo>
                  <a:pt x="3728384" y="10478589"/>
                  <a:pt x="3700517" y="10466354"/>
                  <a:pt x="3696669" y="10462509"/>
                </a:cubicBezTo>
                <a:cubicBezTo>
                  <a:pt x="3658424" y="10423358"/>
                  <a:pt x="3962632" y="9951803"/>
                  <a:pt x="5189375" y="8549137"/>
                </a:cubicBezTo>
                <a:cubicBezTo>
                  <a:pt x="4949530" y="8980726"/>
                  <a:pt x="4719246" y="9347880"/>
                  <a:pt x="4499923" y="9648735"/>
                </a:cubicBezTo>
                <a:cubicBezTo>
                  <a:pt x="4418653" y="9750456"/>
                  <a:pt x="4343796" y="9846003"/>
                  <a:pt x="4275469" y="9935024"/>
                </a:cubicBezTo>
                <a:cubicBezTo>
                  <a:pt x="4267073" y="9945977"/>
                  <a:pt x="4258678" y="9956930"/>
                  <a:pt x="4250283" y="9967999"/>
                </a:cubicBezTo>
                <a:cubicBezTo>
                  <a:pt x="4128903" y="10111668"/>
                  <a:pt x="4011254" y="10233081"/>
                  <a:pt x="3897919" y="10331541"/>
                </a:cubicBezTo>
                <a:close/>
                <a:moveTo>
                  <a:pt x="4046817" y="10581826"/>
                </a:moveTo>
                <a:cubicBezTo>
                  <a:pt x="3853029" y="10742856"/>
                  <a:pt x="3812569" y="10728991"/>
                  <a:pt x="3804757" y="10720951"/>
                </a:cubicBezTo>
                <a:cubicBezTo>
                  <a:pt x="3772809" y="10687859"/>
                  <a:pt x="3875649" y="10479521"/>
                  <a:pt x="4263226" y="9970679"/>
                </a:cubicBezTo>
                <a:cubicBezTo>
                  <a:pt x="4342980" y="9876065"/>
                  <a:pt x="4424366" y="9771896"/>
                  <a:pt x="4507385" y="9658173"/>
                </a:cubicBezTo>
                <a:cubicBezTo>
                  <a:pt x="4780111" y="9316420"/>
                  <a:pt x="5146467" y="8877606"/>
                  <a:pt x="5631520" y="8320874"/>
                </a:cubicBezTo>
                <a:cubicBezTo>
                  <a:pt x="5558179" y="8462795"/>
                  <a:pt x="5484838" y="8600172"/>
                  <a:pt x="5411614" y="8732422"/>
                </a:cubicBezTo>
                <a:cubicBezTo>
                  <a:pt x="5353081" y="8838106"/>
                  <a:pt x="5295014" y="8940061"/>
                  <a:pt x="5237298" y="9038287"/>
                </a:cubicBezTo>
                <a:cubicBezTo>
                  <a:pt x="4645556" y="9750689"/>
                  <a:pt x="4277101" y="10242753"/>
                  <a:pt x="4077833" y="10555609"/>
                </a:cubicBezTo>
                <a:cubicBezTo>
                  <a:pt x="4067455" y="10564464"/>
                  <a:pt x="4057078" y="10573319"/>
                  <a:pt x="4046817" y="10581942"/>
                </a:cubicBezTo>
                <a:close/>
                <a:moveTo>
                  <a:pt x="5199869" y="9101440"/>
                </a:moveTo>
                <a:cubicBezTo>
                  <a:pt x="4814858" y="9748242"/>
                  <a:pt x="4448852" y="10227023"/>
                  <a:pt x="4108498" y="10528576"/>
                </a:cubicBezTo>
                <a:cubicBezTo>
                  <a:pt x="4164816" y="10442002"/>
                  <a:pt x="4235708" y="10338998"/>
                  <a:pt x="4324441" y="10216419"/>
                </a:cubicBezTo>
                <a:cubicBezTo>
                  <a:pt x="4545396" y="9911253"/>
                  <a:pt x="4838294" y="9538274"/>
                  <a:pt x="5199869" y="9101440"/>
                </a:cubicBezTo>
                <a:close/>
                <a:moveTo>
                  <a:pt x="3907947" y="10979158"/>
                </a:moveTo>
                <a:cubicBezTo>
                  <a:pt x="3889991" y="10960399"/>
                  <a:pt x="3882412" y="10882680"/>
                  <a:pt x="4085645" y="10564115"/>
                </a:cubicBezTo>
                <a:cubicBezTo>
                  <a:pt x="4446403" y="10254172"/>
                  <a:pt x="4836195" y="9744048"/>
                  <a:pt x="5247092" y="9044463"/>
                </a:cubicBezTo>
                <a:cubicBezTo>
                  <a:pt x="5488802" y="8753512"/>
                  <a:pt x="5760130" y="8435063"/>
                  <a:pt x="6060256" y="8089932"/>
                </a:cubicBezTo>
                <a:cubicBezTo>
                  <a:pt x="5961613" y="8295240"/>
                  <a:pt x="5865185" y="8486099"/>
                  <a:pt x="5771206" y="8663676"/>
                </a:cubicBezTo>
                <a:cubicBezTo>
                  <a:pt x="5137722" y="9417210"/>
                  <a:pt x="4660480" y="10028939"/>
                  <a:pt x="4350559" y="10484998"/>
                </a:cubicBezTo>
                <a:cubicBezTo>
                  <a:pt x="4255880" y="10624355"/>
                  <a:pt x="4156304" y="10779793"/>
                  <a:pt x="4084362" y="10914839"/>
                </a:cubicBezTo>
                <a:cubicBezTo>
                  <a:pt x="3956453" y="11001530"/>
                  <a:pt x="3918674" y="10990460"/>
                  <a:pt x="3907831" y="10979042"/>
                </a:cubicBezTo>
                <a:close/>
                <a:moveTo>
                  <a:pt x="4005774" y="11237133"/>
                </a:moveTo>
                <a:cubicBezTo>
                  <a:pt x="3987468" y="11217907"/>
                  <a:pt x="3972893" y="11151491"/>
                  <a:pt x="4093923" y="10922413"/>
                </a:cubicBezTo>
                <a:cubicBezTo>
                  <a:pt x="4130652" y="10897478"/>
                  <a:pt x="4168197" y="10869047"/>
                  <a:pt x="4202944" y="10841315"/>
                </a:cubicBezTo>
                <a:cubicBezTo>
                  <a:pt x="4312081" y="10754158"/>
                  <a:pt x="4420402" y="10652903"/>
                  <a:pt x="4527324" y="10539995"/>
                </a:cubicBezTo>
                <a:cubicBezTo>
                  <a:pt x="4474737" y="10617597"/>
                  <a:pt x="4426232" y="10691471"/>
                  <a:pt x="4381807" y="10761616"/>
                </a:cubicBezTo>
                <a:cubicBezTo>
                  <a:pt x="4263343" y="10948747"/>
                  <a:pt x="4177875" y="11103718"/>
                  <a:pt x="4126338" y="11224083"/>
                </a:cubicBezTo>
                <a:cubicBezTo>
                  <a:pt x="4066406" y="11252048"/>
                  <a:pt x="4024780" y="11257175"/>
                  <a:pt x="4005774" y="11237250"/>
                </a:cubicBezTo>
                <a:close/>
                <a:moveTo>
                  <a:pt x="4097888" y="11494759"/>
                </a:moveTo>
                <a:cubicBezTo>
                  <a:pt x="4065473" y="11460618"/>
                  <a:pt x="4073635" y="11376025"/>
                  <a:pt x="4134500" y="11233055"/>
                </a:cubicBezTo>
                <a:cubicBezTo>
                  <a:pt x="4202361" y="11200896"/>
                  <a:pt x="4282115" y="11145316"/>
                  <a:pt x="4351725" y="11091716"/>
                </a:cubicBezTo>
                <a:cubicBezTo>
                  <a:pt x="4367699" y="11079365"/>
                  <a:pt x="4383673" y="11066781"/>
                  <a:pt x="4399764" y="11053847"/>
                </a:cubicBezTo>
                <a:cubicBezTo>
                  <a:pt x="4292726" y="11237833"/>
                  <a:pt x="4218452" y="11390241"/>
                  <a:pt x="4179274" y="11507692"/>
                </a:cubicBezTo>
                <a:cubicBezTo>
                  <a:pt x="4141846" y="11515616"/>
                  <a:pt x="4113978" y="11511654"/>
                  <a:pt x="4097888" y="11494759"/>
                </a:cubicBezTo>
                <a:close/>
                <a:moveTo>
                  <a:pt x="4183705" y="11752035"/>
                </a:moveTo>
                <a:cubicBezTo>
                  <a:pt x="4159685" y="11726866"/>
                  <a:pt x="4141613" y="11665577"/>
                  <a:pt x="4189418" y="11517946"/>
                </a:cubicBezTo>
                <a:cubicBezTo>
                  <a:pt x="4242704" y="11504896"/>
                  <a:pt x="4307650" y="11471455"/>
                  <a:pt x="4373062" y="11430207"/>
                </a:cubicBezTo>
                <a:cubicBezTo>
                  <a:pt x="4306018" y="11565952"/>
                  <a:pt x="4260194" y="11681424"/>
                  <a:pt x="4236641" y="11774756"/>
                </a:cubicBezTo>
                <a:cubicBezTo>
                  <a:pt x="4214138" y="11772892"/>
                  <a:pt x="4196298" y="11765318"/>
                  <a:pt x="4183705" y="11752035"/>
                </a:cubicBezTo>
                <a:close/>
                <a:moveTo>
                  <a:pt x="4262643" y="12008961"/>
                </a:moveTo>
                <a:cubicBezTo>
                  <a:pt x="4225564" y="11970160"/>
                  <a:pt x="4220667" y="11894538"/>
                  <a:pt x="4246319" y="11786874"/>
                </a:cubicBezTo>
                <a:cubicBezTo>
                  <a:pt x="4247018" y="11786874"/>
                  <a:pt x="4247718" y="11786874"/>
                  <a:pt x="4248418" y="11786874"/>
                </a:cubicBezTo>
                <a:cubicBezTo>
                  <a:pt x="4282931" y="11786874"/>
                  <a:pt x="4325723" y="11776038"/>
                  <a:pt x="4375977" y="11755064"/>
                </a:cubicBezTo>
                <a:cubicBezTo>
                  <a:pt x="4333186" y="11860165"/>
                  <a:pt x="4304619" y="11951516"/>
                  <a:pt x="4290510" y="12028420"/>
                </a:cubicBezTo>
                <a:cubicBezTo>
                  <a:pt x="4279783" y="12023526"/>
                  <a:pt x="4270338" y="12017117"/>
                  <a:pt x="4262410" y="12008844"/>
                </a:cubicBezTo>
                <a:close/>
                <a:moveTo>
                  <a:pt x="4334118" y="12265538"/>
                </a:moveTo>
                <a:cubicBezTo>
                  <a:pt x="4301704" y="12231980"/>
                  <a:pt x="4279200" y="12167311"/>
                  <a:pt x="4299255" y="12044500"/>
                </a:cubicBezTo>
                <a:cubicBezTo>
                  <a:pt x="4313713" y="12049160"/>
                  <a:pt x="4329921" y="12051491"/>
                  <a:pt x="4347994" y="12051491"/>
                </a:cubicBezTo>
                <a:cubicBezTo>
                  <a:pt x="4361519" y="12051491"/>
                  <a:pt x="4376211" y="12050093"/>
                  <a:pt x="4391718" y="12047528"/>
                </a:cubicBezTo>
                <a:cubicBezTo>
                  <a:pt x="4364084" y="12130025"/>
                  <a:pt x="4345778" y="12203782"/>
                  <a:pt x="4336917" y="12268334"/>
                </a:cubicBezTo>
                <a:cubicBezTo>
                  <a:pt x="4335984" y="12267403"/>
                  <a:pt x="4334934" y="12266586"/>
                  <a:pt x="4334002" y="12265538"/>
                </a:cubicBezTo>
                <a:close/>
                <a:moveTo>
                  <a:pt x="4347061" y="12291288"/>
                </a:moveTo>
                <a:cubicBezTo>
                  <a:pt x="4365367" y="12303523"/>
                  <a:pt x="4387171" y="12311213"/>
                  <a:pt x="4412123" y="12314709"/>
                </a:cubicBezTo>
                <a:cubicBezTo>
                  <a:pt x="4394284" y="12380426"/>
                  <a:pt x="4382507" y="12440434"/>
                  <a:pt x="4376677" y="12494848"/>
                </a:cubicBezTo>
                <a:cubicBezTo>
                  <a:pt x="4347527" y="12447659"/>
                  <a:pt x="4337616" y="12379261"/>
                  <a:pt x="4347061" y="12291288"/>
                </a:cubicBezTo>
                <a:close/>
                <a:moveTo>
                  <a:pt x="4386005" y="12526309"/>
                </a:moveTo>
                <a:cubicBezTo>
                  <a:pt x="4387054" y="12527474"/>
                  <a:pt x="4387987" y="12528639"/>
                  <a:pt x="4389153" y="12529804"/>
                </a:cubicBezTo>
                <a:cubicBezTo>
                  <a:pt x="4400580" y="12541456"/>
                  <a:pt x="4413756" y="12551012"/>
                  <a:pt x="4428331" y="12558702"/>
                </a:cubicBezTo>
                <a:cubicBezTo>
                  <a:pt x="4417137" y="12609737"/>
                  <a:pt x="4409558" y="12657628"/>
                  <a:pt x="4405361" y="12702254"/>
                </a:cubicBezTo>
                <a:cubicBezTo>
                  <a:pt x="4387871" y="12655180"/>
                  <a:pt x="4381458" y="12596221"/>
                  <a:pt x="4386005" y="12526309"/>
                </a:cubicBezTo>
                <a:close/>
                <a:moveTo>
                  <a:pt x="4413289" y="12746416"/>
                </a:moveTo>
                <a:cubicBezTo>
                  <a:pt x="4420285" y="12758068"/>
                  <a:pt x="4428097" y="12768787"/>
                  <a:pt x="4436842" y="12778459"/>
                </a:cubicBezTo>
                <a:cubicBezTo>
                  <a:pt x="4430196" y="12813880"/>
                  <a:pt x="4424949" y="12848021"/>
                  <a:pt x="4421451" y="12880762"/>
                </a:cubicBezTo>
                <a:cubicBezTo>
                  <a:pt x="4413756" y="12840796"/>
                  <a:pt x="4410957" y="12796053"/>
                  <a:pt x="4413173" y="12746416"/>
                </a:cubicBezTo>
                <a:close/>
                <a:moveTo>
                  <a:pt x="4428447" y="12946946"/>
                </a:moveTo>
                <a:cubicBezTo>
                  <a:pt x="4430779" y="12952888"/>
                  <a:pt x="4433344" y="12958481"/>
                  <a:pt x="4435910" y="12964191"/>
                </a:cubicBezTo>
                <a:cubicBezTo>
                  <a:pt x="4432995" y="12979804"/>
                  <a:pt x="4430429" y="12995185"/>
                  <a:pt x="4428097" y="13010332"/>
                </a:cubicBezTo>
                <a:cubicBezTo>
                  <a:pt x="4427398" y="12989941"/>
                  <a:pt x="4427514" y="12968852"/>
                  <a:pt x="4428447" y="12946946"/>
                </a:cubicBezTo>
                <a:close/>
                <a:moveTo>
                  <a:pt x="8060287" y="11537988"/>
                </a:moveTo>
                <a:cubicBezTo>
                  <a:pt x="7449772" y="12601581"/>
                  <a:pt x="6750525" y="13375156"/>
                  <a:pt x="5981902" y="13837158"/>
                </a:cubicBezTo>
                <a:cubicBezTo>
                  <a:pt x="5367656" y="14206409"/>
                  <a:pt x="4836662" y="14290420"/>
                  <a:pt x="4561487" y="14061924"/>
                </a:cubicBezTo>
                <a:cubicBezTo>
                  <a:pt x="4382507" y="13913361"/>
                  <a:pt x="4328638" y="13640589"/>
                  <a:pt x="4400930" y="13275998"/>
                </a:cubicBezTo>
                <a:cubicBezTo>
                  <a:pt x="4379825" y="13518126"/>
                  <a:pt x="4431129" y="13700712"/>
                  <a:pt x="4556124" y="13811058"/>
                </a:cubicBezTo>
                <a:cubicBezTo>
                  <a:pt x="4643923" y="13888542"/>
                  <a:pt x="4764487" y="13926761"/>
                  <a:pt x="4909886" y="13926644"/>
                </a:cubicBezTo>
                <a:cubicBezTo>
                  <a:pt x="5159409" y="13926644"/>
                  <a:pt x="5482273" y="13814436"/>
                  <a:pt x="5839300" y="13596544"/>
                </a:cubicBezTo>
                <a:cubicBezTo>
                  <a:pt x="6619351" y="13120444"/>
                  <a:pt x="7330608" y="12305387"/>
                  <a:pt x="7953365" y="11174096"/>
                </a:cubicBezTo>
                <a:cubicBezTo>
                  <a:pt x="8122901" y="10866134"/>
                  <a:pt x="8286023" y="10534635"/>
                  <a:pt x="8442266" y="10180881"/>
                </a:cubicBezTo>
                <a:cubicBezTo>
                  <a:pt x="8426875" y="10297634"/>
                  <a:pt x="8411251" y="10416251"/>
                  <a:pt x="8395626" y="10536849"/>
                </a:cubicBezTo>
                <a:lnTo>
                  <a:pt x="8407170" y="10538363"/>
                </a:lnTo>
                <a:cubicBezTo>
                  <a:pt x="8424660" y="10404016"/>
                  <a:pt x="8441917" y="10272116"/>
                  <a:pt x="8459056" y="10142662"/>
                </a:cubicBezTo>
                <a:cubicBezTo>
                  <a:pt x="8632090" y="9748010"/>
                  <a:pt x="8796495" y="9325858"/>
                  <a:pt x="8951806" y="8877955"/>
                </a:cubicBezTo>
                <a:cubicBezTo>
                  <a:pt x="8905166" y="9225651"/>
                  <a:pt x="8857010" y="9595019"/>
                  <a:pt x="8807223" y="9987341"/>
                </a:cubicBezTo>
                <a:cubicBezTo>
                  <a:pt x="8575190" y="10557590"/>
                  <a:pt x="8325551" y="11075986"/>
                  <a:pt x="8060287" y="11537988"/>
                </a:cubicBezTo>
                <a:close/>
                <a:moveTo>
                  <a:pt x="8824363" y="9944811"/>
                </a:moveTo>
                <a:cubicBezTo>
                  <a:pt x="8874850" y="9547129"/>
                  <a:pt x="8923822" y="9173334"/>
                  <a:pt x="8971162" y="8822026"/>
                </a:cubicBezTo>
                <a:cubicBezTo>
                  <a:pt x="9077733" y="8511850"/>
                  <a:pt x="9179874" y="8189440"/>
                  <a:pt x="9277468" y="7855261"/>
                </a:cubicBezTo>
                <a:cubicBezTo>
                  <a:pt x="9378093" y="7510479"/>
                  <a:pt x="9468925" y="7169891"/>
                  <a:pt x="9550428" y="6840140"/>
                </a:cubicBezTo>
                <a:cubicBezTo>
                  <a:pt x="9480235" y="7333951"/>
                  <a:pt x="9403046" y="7902918"/>
                  <a:pt x="9319444" y="8553914"/>
                </a:cubicBezTo>
                <a:cubicBezTo>
                  <a:pt x="9165067" y="9045978"/>
                  <a:pt x="8999728" y="9510309"/>
                  <a:pt x="8824363" y="9944695"/>
                </a:cubicBezTo>
                <a:close/>
                <a:moveTo>
                  <a:pt x="9330871" y="8556478"/>
                </a:moveTo>
                <a:cubicBezTo>
                  <a:pt x="9350110" y="8494955"/>
                  <a:pt x="9369348" y="8433199"/>
                  <a:pt x="9388237" y="8370862"/>
                </a:cubicBezTo>
                <a:cubicBezTo>
                  <a:pt x="9551593" y="7833006"/>
                  <a:pt x="9748297" y="7109301"/>
                  <a:pt x="9935905" y="6224216"/>
                </a:cubicBezTo>
                <a:cubicBezTo>
                  <a:pt x="9860582" y="6774423"/>
                  <a:pt x="9773132" y="7444995"/>
                  <a:pt x="9674956" y="8251312"/>
                </a:cubicBezTo>
                <a:cubicBezTo>
                  <a:pt x="9617122" y="8454639"/>
                  <a:pt x="9555907" y="8659597"/>
                  <a:pt x="9490845" y="8865255"/>
                </a:cubicBezTo>
                <a:cubicBezTo>
                  <a:pt x="9391735" y="9178577"/>
                  <a:pt x="9287845" y="9480363"/>
                  <a:pt x="9179525" y="9770381"/>
                </a:cubicBezTo>
                <a:cubicBezTo>
                  <a:pt x="9231761" y="9339491"/>
                  <a:pt x="9282249" y="8935167"/>
                  <a:pt x="9330871" y="8556478"/>
                </a:cubicBezTo>
                <a:close/>
                <a:moveTo>
                  <a:pt x="9058378" y="10791911"/>
                </a:moveTo>
                <a:cubicBezTo>
                  <a:pt x="9097672" y="10453770"/>
                  <a:pt x="9136033" y="10129845"/>
                  <a:pt x="9173578" y="9819669"/>
                </a:cubicBezTo>
                <a:cubicBezTo>
                  <a:pt x="9288079" y="9515785"/>
                  <a:pt x="9397565" y="9198618"/>
                  <a:pt x="9501922" y="8868751"/>
                </a:cubicBezTo>
                <a:cubicBezTo>
                  <a:pt x="9559522" y="8686630"/>
                  <a:pt x="9614091" y="8505092"/>
                  <a:pt x="9665977" y="8324720"/>
                </a:cubicBezTo>
                <a:cubicBezTo>
                  <a:pt x="9617356" y="8724732"/>
                  <a:pt x="9566168" y="9157720"/>
                  <a:pt x="9512416" y="9625314"/>
                </a:cubicBezTo>
                <a:cubicBezTo>
                  <a:pt x="9369348" y="10037795"/>
                  <a:pt x="9217886" y="10426738"/>
                  <a:pt x="9058261" y="10791911"/>
                </a:cubicBezTo>
                <a:close/>
                <a:moveTo>
                  <a:pt x="9523726" y="9628577"/>
                </a:moveTo>
                <a:cubicBezTo>
                  <a:pt x="9567801" y="9501570"/>
                  <a:pt x="9611060" y="9372349"/>
                  <a:pt x="9653618" y="9240915"/>
                </a:cubicBezTo>
                <a:cubicBezTo>
                  <a:pt x="9790156" y="8818297"/>
                  <a:pt x="9910603" y="8395680"/>
                  <a:pt x="10017058" y="7983200"/>
                </a:cubicBezTo>
                <a:cubicBezTo>
                  <a:pt x="9962606" y="8458834"/>
                  <a:pt x="9909554" y="8936682"/>
                  <a:pt x="9858600" y="9407305"/>
                </a:cubicBezTo>
                <a:cubicBezTo>
                  <a:pt x="9842276" y="9458574"/>
                  <a:pt x="9825835" y="9509843"/>
                  <a:pt x="9809045" y="9560995"/>
                </a:cubicBezTo>
                <a:cubicBezTo>
                  <a:pt x="9682534" y="9947258"/>
                  <a:pt x="9548678" y="10313946"/>
                  <a:pt x="9407593" y="10661176"/>
                </a:cubicBezTo>
                <a:cubicBezTo>
                  <a:pt x="9447470" y="10300080"/>
                  <a:pt x="9486181" y="9956114"/>
                  <a:pt x="9523726" y="9628577"/>
                </a:cubicBezTo>
                <a:close/>
                <a:moveTo>
                  <a:pt x="9309300" y="11565021"/>
                </a:moveTo>
                <a:cubicBezTo>
                  <a:pt x="9341132" y="11267662"/>
                  <a:pt x="9372380" y="10980557"/>
                  <a:pt x="9402929" y="10703589"/>
                </a:cubicBezTo>
                <a:cubicBezTo>
                  <a:pt x="9549845" y="10344941"/>
                  <a:pt x="9688948" y="9965319"/>
                  <a:pt x="9820122" y="9564840"/>
                </a:cubicBezTo>
                <a:cubicBezTo>
                  <a:pt x="9830966" y="9531749"/>
                  <a:pt x="9841693" y="9498657"/>
                  <a:pt x="9852303" y="9465565"/>
                </a:cubicBezTo>
                <a:cubicBezTo>
                  <a:pt x="9812310" y="9835400"/>
                  <a:pt x="9773598" y="10200573"/>
                  <a:pt x="9736404" y="10556191"/>
                </a:cubicBezTo>
                <a:cubicBezTo>
                  <a:pt x="9601498" y="10911460"/>
                  <a:pt x="9459130" y="11247853"/>
                  <a:pt x="9309300" y="11565021"/>
                </a:cubicBezTo>
                <a:close/>
                <a:moveTo>
                  <a:pt x="9653618" y="11473086"/>
                </a:moveTo>
                <a:cubicBezTo>
                  <a:pt x="9683584" y="11177708"/>
                  <a:pt x="9715066" y="10871960"/>
                  <a:pt x="9747830" y="10558871"/>
                </a:cubicBezTo>
                <a:cubicBezTo>
                  <a:pt x="9833414" y="10333522"/>
                  <a:pt x="9915967" y="10100598"/>
                  <a:pt x="9995488" y="9859985"/>
                </a:cubicBezTo>
                <a:cubicBezTo>
                  <a:pt x="10065447" y="9648269"/>
                  <a:pt x="10131209" y="9436552"/>
                  <a:pt x="10193007" y="9225884"/>
                </a:cubicBezTo>
                <a:cubicBezTo>
                  <a:pt x="10155812" y="9593504"/>
                  <a:pt x="10116867" y="9983962"/>
                  <a:pt x="10076174" y="10398656"/>
                </a:cubicBezTo>
                <a:cubicBezTo>
                  <a:pt x="9948848" y="10761383"/>
                  <a:pt x="9808578" y="11121429"/>
                  <a:pt x="9653618" y="11473086"/>
                </a:cubicBezTo>
                <a:close/>
                <a:moveTo>
                  <a:pt x="10087601" y="10400987"/>
                </a:moveTo>
                <a:cubicBezTo>
                  <a:pt x="10256320" y="9919877"/>
                  <a:pt x="10402186" y="9434105"/>
                  <a:pt x="10528697" y="8956956"/>
                </a:cubicBezTo>
                <a:cubicBezTo>
                  <a:pt x="10491968" y="9347880"/>
                  <a:pt x="10453140" y="9766303"/>
                  <a:pt x="10412097" y="10213739"/>
                </a:cubicBezTo>
                <a:cubicBezTo>
                  <a:pt x="10393558" y="10271067"/>
                  <a:pt x="10374786" y="10328395"/>
                  <a:pt x="10355663" y="10385723"/>
                </a:cubicBezTo>
                <a:cubicBezTo>
                  <a:pt x="10241979" y="10726193"/>
                  <a:pt x="10121415" y="11051401"/>
                  <a:pt x="9994322" y="11361343"/>
                </a:cubicBezTo>
                <a:cubicBezTo>
                  <a:pt x="10026270" y="11027630"/>
                  <a:pt x="10057402" y="10707667"/>
                  <a:pt x="10087485" y="10400987"/>
                </a:cubicBezTo>
                <a:close/>
                <a:moveTo>
                  <a:pt x="9912586" y="12223008"/>
                </a:moveTo>
                <a:cubicBezTo>
                  <a:pt x="9939170" y="11940331"/>
                  <a:pt x="9965172" y="11666509"/>
                  <a:pt x="9990591" y="11401193"/>
                </a:cubicBezTo>
                <a:cubicBezTo>
                  <a:pt x="10123164" y="11080297"/>
                  <a:pt x="10248625" y="10743089"/>
                  <a:pt x="10366857" y="10389335"/>
                </a:cubicBezTo>
                <a:cubicBezTo>
                  <a:pt x="10380499" y="10348320"/>
                  <a:pt x="10394024" y="10307421"/>
                  <a:pt x="10407317" y="10266407"/>
                </a:cubicBezTo>
                <a:cubicBezTo>
                  <a:pt x="10377817" y="10589283"/>
                  <a:pt x="10347035" y="10927307"/>
                  <a:pt x="10315320" y="11280828"/>
                </a:cubicBezTo>
                <a:cubicBezTo>
                  <a:pt x="10188459" y="11611045"/>
                  <a:pt x="10054137" y="11925183"/>
                  <a:pt x="9912586" y="12223008"/>
                </a:cubicBezTo>
                <a:close/>
                <a:moveTo>
                  <a:pt x="10249674" y="12148085"/>
                </a:moveTo>
                <a:cubicBezTo>
                  <a:pt x="10276143" y="11850028"/>
                  <a:pt x="10301795" y="11561874"/>
                  <a:pt x="10326863" y="11283392"/>
                </a:cubicBezTo>
                <a:cubicBezTo>
                  <a:pt x="10407900" y="11072374"/>
                  <a:pt x="10486022" y="10854948"/>
                  <a:pt x="10560995" y="10630764"/>
                </a:cubicBezTo>
                <a:cubicBezTo>
                  <a:pt x="10623375" y="10444565"/>
                  <a:pt x="10682142" y="10258133"/>
                  <a:pt x="10737876" y="10072167"/>
                </a:cubicBezTo>
                <a:cubicBezTo>
                  <a:pt x="10708960" y="10413687"/>
                  <a:pt x="10678760" y="10773035"/>
                  <a:pt x="10647162" y="11150326"/>
                </a:cubicBezTo>
                <a:cubicBezTo>
                  <a:pt x="10522867" y="11498953"/>
                  <a:pt x="10390293" y="11831851"/>
                  <a:pt x="10249674" y="12147970"/>
                </a:cubicBezTo>
                <a:close/>
                <a:moveTo>
                  <a:pt x="10658589" y="11152889"/>
                </a:moveTo>
                <a:cubicBezTo>
                  <a:pt x="10692752" y="11056994"/>
                  <a:pt x="10726450" y="10959932"/>
                  <a:pt x="10759331" y="10861706"/>
                </a:cubicBezTo>
                <a:cubicBezTo>
                  <a:pt x="10871383" y="10527411"/>
                  <a:pt x="10972008" y="10191834"/>
                  <a:pt x="11063072" y="9858704"/>
                </a:cubicBezTo>
                <a:cubicBezTo>
                  <a:pt x="11056076" y="9949356"/>
                  <a:pt x="11048963" y="10041057"/>
                  <a:pt x="11041734" y="10134156"/>
                </a:cubicBezTo>
                <a:cubicBezTo>
                  <a:pt x="11020047" y="10415202"/>
                  <a:pt x="10997310" y="10708366"/>
                  <a:pt x="10973757" y="11013998"/>
                </a:cubicBezTo>
                <a:cubicBezTo>
                  <a:pt x="10856458" y="11369383"/>
                  <a:pt x="10726450" y="11723021"/>
                  <a:pt x="10582216" y="12070134"/>
                </a:cubicBezTo>
                <a:cubicBezTo>
                  <a:pt x="10608568" y="11753200"/>
                  <a:pt x="10633986" y="11447568"/>
                  <a:pt x="10658705" y="11152889"/>
                </a:cubicBezTo>
                <a:close/>
                <a:moveTo>
                  <a:pt x="10514472" y="12888336"/>
                </a:moveTo>
                <a:cubicBezTo>
                  <a:pt x="10536509" y="12621040"/>
                  <a:pt x="10557963" y="12360967"/>
                  <a:pt x="10578951" y="12108003"/>
                </a:cubicBezTo>
                <a:cubicBezTo>
                  <a:pt x="10722835" y="11764386"/>
                  <a:pt x="10852610" y="11414244"/>
                  <a:pt x="10969909" y="11062237"/>
                </a:cubicBezTo>
                <a:cubicBezTo>
                  <a:pt x="10946589" y="11364373"/>
                  <a:pt x="10922336" y="11678627"/>
                  <a:pt x="10897035" y="12005465"/>
                </a:cubicBezTo>
                <a:cubicBezTo>
                  <a:pt x="10776587" y="12313311"/>
                  <a:pt x="10648911" y="12607757"/>
                  <a:pt x="10514355" y="12888336"/>
                </a:cubicBezTo>
                <a:close/>
                <a:moveTo>
                  <a:pt x="11153437" y="11297957"/>
                </a:moveTo>
                <a:cubicBezTo>
                  <a:pt x="11076481" y="11527734"/>
                  <a:pt x="10995911" y="11750986"/>
                  <a:pt x="10911726" y="11967946"/>
                </a:cubicBezTo>
                <a:cubicBezTo>
                  <a:pt x="10937145" y="11637961"/>
                  <a:pt x="10961630" y="11320911"/>
                  <a:pt x="10985184" y="11016328"/>
                </a:cubicBezTo>
                <a:cubicBezTo>
                  <a:pt x="11137696" y="10554327"/>
                  <a:pt x="11268754" y="10089413"/>
                  <a:pt x="11382088" y="9632189"/>
                </a:cubicBezTo>
                <a:cubicBezTo>
                  <a:pt x="11355504" y="10013325"/>
                  <a:pt x="11327170" y="10418465"/>
                  <a:pt x="11296737" y="10848423"/>
                </a:cubicBezTo>
                <a:cubicBezTo>
                  <a:pt x="11251147" y="10998500"/>
                  <a:pt x="11203458" y="11148462"/>
                  <a:pt x="11153320" y="11297957"/>
                </a:cubicBezTo>
                <a:close/>
                <a:moveTo>
                  <a:pt x="11311896" y="10798553"/>
                </a:moveTo>
                <a:cubicBezTo>
                  <a:pt x="11342794" y="10361137"/>
                  <a:pt x="11371478" y="9951104"/>
                  <a:pt x="11398179" y="9567171"/>
                </a:cubicBezTo>
                <a:cubicBezTo>
                  <a:pt x="11570163" y="8864323"/>
                  <a:pt x="11700521" y="8180818"/>
                  <a:pt x="11802662" y="7555223"/>
                </a:cubicBezTo>
                <a:cubicBezTo>
                  <a:pt x="11774445" y="8064880"/>
                  <a:pt x="11740631" y="8641886"/>
                  <a:pt x="11700988" y="9291601"/>
                </a:cubicBezTo>
                <a:cubicBezTo>
                  <a:pt x="11592434" y="9784946"/>
                  <a:pt x="11464407" y="10291924"/>
                  <a:pt x="11311896" y="10798553"/>
                </a:cubicBezTo>
                <a:close/>
                <a:moveTo>
                  <a:pt x="11716262" y="9221456"/>
                </a:moveTo>
                <a:cubicBezTo>
                  <a:pt x="11757189" y="8548204"/>
                  <a:pt x="11791119" y="7962692"/>
                  <a:pt x="11818986" y="7454549"/>
                </a:cubicBezTo>
                <a:cubicBezTo>
                  <a:pt x="11928590" y="6769762"/>
                  <a:pt x="12004613" y="6158382"/>
                  <a:pt x="12065011" y="5672495"/>
                </a:cubicBezTo>
                <a:cubicBezTo>
                  <a:pt x="12094511" y="5434910"/>
                  <a:pt x="12121213" y="5220631"/>
                  <a:pt x="12146514" y="5042704"/>
                </a:cubicBezTo>
                <a:cubicBezTo>
                  <a:pt x="12151645" y="5472430"/>
                  <a:pt x="12136603" y="6126340"/>
                  <a:pt x="12100341" y="7024474"/>
                </a:cubicBezTo>
                <a:cubicBezTo>
                  <a:pt x="12008577" y="7681763"/>
                  <a:pt x="11887197" y="8433199"/>
                  <a:pt x="11716262" y="9221456"/>
                </a:cubicBezTo>
                <a:close/>
                <a:moveTo>
                  <a:pt x="12252736" y="5832593"/>
                </a:moveTo>
                <a:cubicBezTo>
                  <a:pt x="12214841" y="6146031"/>
                  <a:pt x="12170768" y="6511554"/>
                  <a:pt x="12115498" y="6914829"/>
                </a:cubicBezTo>
                <a:cubicBezTo>
                  <a:pt x="12153743" y="5945617"/>
                  <a:pt x="12164121" y="5340762"/>
                  <a:pt x="12157475" y="4967666"/>
                </a:cubicBezTo>
                <a:cubicBezTo>
                  <a:pt x="12199801" y="4685105"/>
                  <a:pt x="12239327" y="4512073"/>
                  <a:pt x="12283868" y="4512073"/>
                </a:cubicBezTo>
                <a:lnTo>
                  <a:pt x="12283868" y="4512073"/>
                </a:lnTo>
                <a:cubicBezTo>
                  <a:pt x="12288998" y="4512073"/>
                  <a:pt x="12293896" y="4514753"/>
                  <a:pt x="12298793" y="4519997"/>
                </a:cubicBezTo>
                <a:cubicBezTo>
                  <a:pt x="12332491" y="4556001"/>
                  <a:pt x="12356626" y="4695126"/>
                  <a:pt x="12371085" y="4940284"/>
                </a:cubicBezTo>
                <a:cubicBezTo>
                  <a:pt x="12335289" y="5148038"/>
                  <a:pt x="12298910" y="5448660"/>
                  <a:pt x="12252502" y="5832709"/>
                </a:cubicBezTo>
                <a:close/>
              </a:path>
            </a:pathLst>
          </a:custGeom>
          <a:solidFill>
            <a:schemeClr val="bg1"/>
          </a:solidFill>
          <a:ln w="11651" cap="flat">
            <a:noFill/>
            <a:prstDash val="solid"/>
            <a:miter/>
          </a:ln>
        </p:spPr>
        <p:txBody>
          <a:bodyPr rtlCol="0" anchor="ctr"/>
          <a:lstStyle/>
          <a:p>
            <a:endParaRPr lang="es-SV" sz="900" dirty="0">
              <a:latin typeface="Hanken Grotesk Light" pitchFamily="2" charset="77"/>
            </a:endParaRPr>
          </a:p>
        </p:txBody>
      </p:sp>
    </p:spTree>
    <p:extLst>
      <p:ext uri="{BB962C8B-B14F-4D97-AF65-F5344CB8AC3E}">
        <p14:creationId xmlns:p14="http://schemas.microsoft.com/office/powerpoint/2010/main" val="1845804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Прямоугольник 7"/>
          <p:cNvSpPr/>
          <p:nvPr/>
        </p:nvSpPr>
        <p:spPr>
          <a:xfrm>
            <a:off x="2406368" y="613117"/>
            <a:ext cx="7094831" cy="1077218"/>
          </a:xfrm>
          <a:prstGeom prst="rect">
            <a:avLst/>
          </a:prstGeom>
        </p:spPr>
        <p:txBody>
          <a:bodyPr wrap="square">
            <a:spAutoFit/>
          </a:bodyPr>
          <a:lstStyle/>
          <a:p>
            <a:r>
              <a:rPr lang="uk-UA" sz="3200" dirty="0" smtClean="0">
                <a:solidFill>
                  <a:srgbClr val="000000"/>
                </a:solidFill>
                <a:latin typeface="Mulish" pitchFamily="2" charset="-52"/>
                <a:ea typeface="Times New Roman" panose="02020603050405020304" pitchFamily="18" charset="0"/>
              </a:rPr>
              <a:t>Принцип роботи розпізнавання за допомогою </a:t>
            </a:r>
            <a:r>
              <a:rPr lang="uk-UA" sz="3200" dirty="0" err="1" smtClean="0">
                <a:solidFill>
                  <a:srgbClr val="000000"/>
                </a:solidFill>
                <a:latin typeface="Mulish" pitchFamily="2" charset="-52"/>
                <a:ea typeface="Times New Roman" panose="02020603050405020304" pitchFamily="18" charset="0"/>
              </a:rPr>
              <a:t>нейромережі</a:t>
            </a:r>
            <a:endParaRPr lang="uk-UA" sz="3200" dirty="0">
              <a:latin typeface="Mulish" pitchFamily="2" charset="-52"/>
            </a:endParaRPr>
          </a:p>
        </p:txBody>
      </p:sp>
      <p:pic>
        <p:nvPicPr>
          <p:cNvPr id="9" name="Рисунок 8"/>
          <p:cNvPicPr/>
          <p:nvPr/>
        </p:nvPicPr>
        <p:blipFill>
          <a:blip r:embed="rId2">
            <a:extLst>
              <a:ext uri="{28A0092B-C50C-407E-A947-70E740481C1C}">
                <a14:useLocalDpi xmlns:a14="http://schemas.microsoft.com/office/drawing/2010/main" val="0"/>
              </a:ext>
            </a:extLst>
          </a:blip>
          <a:srcRect/>
          <a:stretch>
            <a:fillRect/>
          </a:stretch>
        </p:blipFill>
        <p:spPr bwMode="auto">
          <a:xfrm>
            <a:off x="2557169" y="2357119"/>
            <a:ext cx="6793230" cy="3843974"/>
          </a:xfrm>
          <a:prstGeom prst="rect">
            <a:avLst/>
          </a:prstGeom>
          <a:noFill/>
          <a:ln>
            <a:noFill/>
          </a:ln>
        </p:spPr>
      </p:pic>
      <p:sp>
        <p:nvSpPr>
          <p:cNvPr id="10" name="Forma libre 1">
            <a:extLst>
              <a:ext uri="{FF2B5EF4-FFF2-40B4-BE49-F238E27FC236}">
                <a16:creationId xmlns:a16="http://schemas.microsoft.com/office/drawing/2014/main" id="{63B58506-85D3-E09C-025C-FEA776F6033C}"/>
              </a:ext>
            </a:extLst>
          </p:cNvPr>
          <p:cNvSpPr/>
          <p:nvPr/>
        </p:nvSpPr>
        <p:spPr>
          <a:xfrm rot="8669819">
            <a:off x="9078639" y="-2881963"/>
            <a:ext cx="12460188" cy="15661270"/>
          </a:xfrm>
          <a:custGeom>
            <a:avLst/>
            <a:gdLst>
              <a:gd name="connsiteX0" fmla="*/ 16168543 w 16174551"/>
              <a:gd name="connsiteY0" fmla="*/ 7514159 h 22710353"/>
              <a:gd name="connsiteX1" fmla="*/ 16174551 w 16174551"/>
              <a:gd name="connsiteY1" fmla="*/ 7525795 h 22710353"/>
              <a:gd name="connsiteX2" fmla="*/ 13800835 w 16174551"/>
              <a:gd name="connsiteY2" fmla="*/ 10966641 h 22710353"/>
              <a:gd name="connsiteX3" fmla="*/ 13559369 w 16174551"/>
              <a:gd name="connsiteY3" fmla="*/ 14768868 h 22710353"/>
              <a:gd name="connsiteX4" fmla="*/ 13567087 w 16174551"/>
              <a:gd name="connsiteY4" fmla="*/ 15267542 h 22710353"/>
              <a:gd name="connsiteX5" fmla="*/ 13361985 w 16174551"/>
              <a:gd name="connsiteY5" fmla="*/ 16771942 h 22710353"/>
              <a:gd name="connsiteX6" fmla="*/ 11860213 w 16174551"/>
              <a:gd name="connsiteY6" fmla="*/ 18204877 h 22710353"/>
              <a:gd name="connsiteX7" fmla="*/ 10437187 w 16174551"/>
              <a:gd name="connsiteY7" fmla="*/ 19462819 h 22710353"/>
              <a:gd name="connsiteX8" fmla="*/ 10051703 w 16174551"/>
              <a:gd name="connsiteY8" fmla="*/ 20812511 h 22710353"/>
              <a:gd name="connsiteX9" fmla="*/ 10041239 w 16174551"/>
              <a:gd name="connsiteY9" fmla="*/ 22709045 h 22710353"/>
              <a:gd name="connsiteX10" fmla="*/ 10028291 w 16174551"/>
              <a:gd name="connsiteY10" fmla="*/ 22710353 h 22710353"/>
              <a:gd name="connsiteX11" fmla="*/ 10038755 w 16174551"/>
              <a:gd name="connsiteY11" fmla="*/ 20811073 h 22710353"/>
              <a:gd name="connsiteX12" fmla="*/ 10426067 w 16174551"/>
              <a:gd name="connsiteY12" fmla="*/ 19456143 h 22710353"/>
              <a:gd name="connsiteX13" fmla="*/ 11853279 w 16174551"/>
              <a:gd name="connsiteY13" fmla="*/ 18193883 h 22710353"/>
              <a:gd name="connsiteX14" fmla="*/ 13350211 w 16174551"/>
              <a:gd name="connsiteY14" fmla="*/ 16766575 h 22710353"/>
              <a:gd name="connsiteX15" fmla="*/ 13554267 w 16174551"/>
              <a:gd name="connsiteY15" fmla="*/ 15267673 h 22710353"/>
              <a:gd name="connsiteX16" fmla="*/ 13546551 w 16174551"/>
              <a:gd name="connsiteY16" fmla="*/ 14768999 h 22710353"/>
              <a:gd name="connsiteX17" fmla="*/ 13788407 w 16174551"/>
              <a:gd name="connsiteY17" fmla="*/ 10963499 h 22710353"/>
              <a:gd name="connsiteX18" fmla="*/ 15956895 w 16174551"/>
              <a:gd name="connsiteY18" fmla="*/ 7634458 h 22710353"/>
              <a:gd name="connsiteX19" fmla="*/ 16168795 w 16174551"/>
              <a:gd name="connsiteY19" fmla="*/ 7514015 h 22710353"/>
              <a:gd name="connsiteX20" fmla="*/ 16168543 w 16174551"/>
              <a:gd name="connsiteY20" fmla="*/ 7514159 h 22710353"/>
              <a:gd name="connsiteX21" fmla="*/ 16168535 w 16174551"/>
              <a:gd name="connsiteY21" fmla="*/ 7514145 h 22710353"/>
              <a:gd name="connsiteX22" fmla="*/ 15969449 w 16174551"/>
              <a:gd name="connsiteY22" fmla="*/ 7071878 h 22710353"/>
              <a:gd name="connsiteX23" fmla="*/ 15975205 w 16174551"/>
              <a:gd name="connsiteY23" fmla="*/ 7083658 h 22710353"/>
              <a:gd name="connsiteX24" fmla="*/ 14364995 w 16174551"/>
              <a:gd name="connsiteY24" fmla="*/ 8502065 h 22710353"/>
              <a:gd name="connsiteX25" fmla="*/ 13482717 w 16174551"/>
              <a:gd name="connsiteY25" fmla="*/ 10498070 h 22710353"/>
              <a:gd name="connsiteX26" fmla="*/ 13183567 w 16174551"/>
              <a:gd name="connsiteY26" fmla="*/ 14337338 h 22710353"/>
              <a:gd name="connsiteX27" fmla="*/ 13185005 w 16174551"/>
              <a:gd name="connsiteY27" fmla="*/ 14841771 h 22710353"/>
              <a:gd name="connsiteX28" fmla="*/ 12953611 w 16174551"/>
              <a:gd name="connsiteY28" fmla="*/ 16357819 h 22710353"/>
              <a:gd name="connsiteX29" fmla="*/ 11386437 w 16174551"/>
              <a:gd name="connsiteY29" fmla="*/ 17765493 h 22710353"/>
              <a:gd name="connsiteX30" fmla="*/ 11386437 w 16174551"/>
              <a:gd name="connsiteY30" fmla="*/ 17765625 h 22710353"/>
              <a:gd name="connsiteX31" fmla="*/ 9902717 w 16174551"/>
              <a:gd name="connsiteY31" fmla="*/ 18998437 h 22710353"/>
              <a:gd name="connsiteX32" fmla="*/ 9487411 w 16174551"/>
              <a:gd name="connsiteY32" fmla="*/ 20352841 h 22710353"/>
              <a:gd name="connsiteX33" fmla="*/ 9451571 w 16174551"/>
              <a:gd name="connsiteY33" fmla="*/ 22270839 h 22710353"/>
              <a:gd name="connsiteX34" fmla="*/ 9438491 w 16174551"/>
              <a:gd name="connsiteY34" fmla="*/ 22272017 h 22710353"/>
              <a:gd name="connsiteX35" fmla="*/ 9474461 w 16174551"/>
              <a:gd name="connsiteY35" fmla="*/ 20351269 h 22710353"/>
              <a:gd name="connsiteX36" fmla="*/ 9891599 w 16174551"/>
              <a:gd name="connsiteY36" fmla="*/ 18991501 h 22710353"/>
              <a:gd name="connsiteX37" fmla="*/ 11379635 w 16174551"/>
              <a:gd name="connsiteY37" fmla="*/ 17754369 h 22710353"/>
              <a:gd name="connsiteX38" fmla="*/ 12941707 w 16174551"/>
              <a:gd name="connsiteY38" fmla="*/ 16352322 h 22710353"/>
              <a:gd name="connsiteX39" fmla="*/ 13171793 w 16174551"/>
              <a:gd name="connsiteY39" fmla="*/ 14841902 h 22710353"/>
              <a:gd name="connsiteX40" fmla="*/ 13170355 w 16174551"/>
              <a:gd name="connsiteY40" fmla="*/ 14337469 h 22710353"/>
              <a:gd name="connsiteX41" fmla="*/ 13469899 w 16174551"/>
              <a:gd name="connsiteY41" fmla="*/ 10494929 h 22710353"/>
              <a:gd name="connsiteX42" fmla="*/ 14354139 w 16174551"/>
              <a:gd name="connsiteY42" fmla="*/ 8494606 h 22710353"/>
              <a:gd name="connsiteX43" fmla="*/ 15969449 w 16174551"/>
              <a:gd name="connsiteY43" fmla="*/ 7071878 h 22710353"/>
              <a:gd name="connsiteX44" fmla="*/ 15770235 w 16174551"/>
              <a:gd name="connsiteY44" fmla="*/ 6629881 h 22710353"/>
              <a:gd name="connsiteX45" fmla="*/ 15775597 w 16174551"/>
              <a:gd name="connsiteY45" fmla="*/ 6641794 h 22710353"/>
              <a:gd name="connsiteX46" fmla="*/ 14098547 w 16174551"/>
              <a:gd name="connsiteY46" fmla="*/ 8033893 h 22710353"/>
              <a:gd name="connsiteX47" fmla="*/ 13164207 w 16174551"/>
              <a:gd name="connsiteY47" fmla="*/ 10029762 h 22710353"/>
              <a:gd name="connsiteX48" fmla="*/ 12807371 w 16174551"/>
              <a:gd name="connsiteY48" fmla="*/ 13905939 h 22710353"/>
              <a:gd name="connsiteX49" fmla="*/ 12802399 w 16174551"/>
              <a:gd name="connsiteY49" fmla="*/ 14416393 h 22710353"/>
              <a:gd name="connsiteX50" fmla="*/ 12544845 w 16174551"/>
              <a:gd name="connsiteY50" fmla="*/ 15943960 h 22710353"/>
              <a:gd name="connsiteX51" fmla="*/ 10912269 w 16174551"/>
              <a:gd name="connsiteY51" fmla="*/ 17326374 h 22710353"/>
              <a:gd name="connsiteX52" fmla="*/ 10912139 w 16174551"/>
              <a:gd name="connsiteY52" fmla="*/ 17326636 h 22710353"/>
              <a:gd name="connsiteX53" fmla="*/ 9367723 w 16174551"/>
              <a:gd name="connsiteY53" fmla="*/ 18534447 h 22710353"/>
              <a:gd name="connsiteX54" fmla="*/ 8922727 w 16174551"/>
              <a:gd name="connsiteY54" fmla="*/ 19893695 h 22710353"/>
              <a:gd name="connsiteX55" fmla="*/ 8861511 w 16174551"/>
              <a:gd name="connsiteY55" fmla="*/ 21833027 h 22710353"/>
              <a:gd name="connsiteX56" fmla="*/ 8848429 w 16174551"/>
              <a:gd name="connsiteY56" fmla="*/ 21834075 h 22710353"/>
              <a:gd name="connsiteX57" fmla="*/ 8909777 w 16174551"/>
              <a:gd name="connsiteY57" fmla="*/ 19891863 h 22710353"/>
              <a:gd name="connsiteX58" fmla="*/ 9356867 w 16174551"/>
              <a:gd name="connsiteY58" fmla="*/ 18527249 h 22710353"/>
              <a:gd name="connsiteX59" fmla="*/ 10905729 w 16174551"/>
              <a:gd name="connsiteY59" fmla="*/ 17315249 h 22710353"/>
              <a:gd name="connsiteX60" fmla="*/ 12532943 w 16174551"/>
              <a:gd name="connsiteY60" fmla="*/ 15938331 h 22710353"/>
              <a:gd name="connsiteX61" fmla="*/ 12789189 w 16174551"/>
              <a:gd name="connsiteY61" fmla="*/ 14416393 h 22710353"/>
              <a:gd name="connsiteX62" fmla="*/ 12794159 w 16174551"/>
              <a:gd name="connsiteY62" fmla="*/ 13905939 h 22710353"/>
              <a:gd name="connsiteX63" fmla="*/ 13151519 w 16174551"/>
              <a:gd name="connsiteY63" fmla="*/ 10026491 h 22710353"/>
              <a:gd name="connsiteX64" fmla="*/ 14087951 w 16174551"/>
              <a:gd name="connsiteY64" fmla="*/ 8026301 h 22710353"/>
              <a:gd name="connsiteX65" fmla="*/ 15770235 w 16174551"/>
              <a:gd name="connsiteY65" fmla="*/ 6629881 h 22710353"/>
              <a:gd name="connsiteX66" fmla="*/ 15571019 w 16174551"/>
              <a:gd name="connsiteY66" fmla="*/ 6188141 h 22710353"/>
              <a:gd name="connsiteX67" fmla="*/ 15575989 w 16174551"/>
              <a:gd name="connsiteY67" fmla="*/ 6200182 h 22710353"/>
              <a:gd name="connsiteX68" fmla="*/ 13832095 w 16174551"/>
              <a:gd name="connsiteY68" fmla="*/ 7566104 h 22710353"/>
              <a:gd name="connsiteX69" fmla="*/ 12845697 w 16174551"/>
              <a:gd name="connsiteY69" fmla="*/ 9561715 h 22710353"/>
              <a:gd name="connsiteX70" fmla="*/ 12431175 w 16174551"/>
              <a:gd name="connsiteY70" fmla="*/ 13474540 h 22710353"/>
              <a:gd name="connsiteX71" fmla="*/ 12419795 w 16174551"/>
              <a:gd name="connsiteY71" fmla="*/ 13991015 h 22710353"/>
              <a:gd name="connsiteX72" fmla="*/ 12135949 w 16174551"/>
              <a:gd name="connsiteY72" fmla="*/ 15530231 h 22710353"/>
              <a:gd name="connsiteX73" fmla="*/ 10438101 w 16174551"/>
              <a:gd name="connsiteY73" fmla="*/ 16887383 h 22710353"/>
              <a:gd name="connsiteX74" fmla="*/ 8833125 w 16174551"/>
              <a:gd name="connsiteY74" fmla="*/ 18070065 h 22710353"/>
              <a:gd name="connsiteX75" fmla="*/ 8833125 w 16174551"/>
              <a:gd name="connsiteY75" fmla="*/ 18070457 h 22710353"/>
              <a:gd name="connsiteX76" fmla="*/ 8358435 w 16174551"/>
              <a:gd name="connsiteY76" fmla="*/ 19434417 h 22710353"/>
              <a:gd name="connsiteX77" fmla="*/ 8271841 w 16174551"/>
              <a:gd name="connsiteY77" fmla="*/ 21395215 h 22710353"/>
              <a:gd name="connsiteX78" fmla="*/ 8258761 w 16174551"/>
              <a:gd name="connsiteY78" fmla="*/ 21396129 h 22710353"/>
              <a:gd name="connsiteX79" fmla="*/ 8345483 w 16174551"/>
              <a:gd name="connsiteY79" fmla="*/ 19432453 h 22710353"/>
              <a:gd name="connsiteX80" fmla="*/ 8822399 w 16174551"/>
              <a:gd name="connsiteY80" fmla="*/ 18062997 h 22710353"/>
              <a:gd name="connsiteX81" fmla="*/ 10432085 w 16174551"/>
              <a:gd name="connsiteY81" fmla="*/ 16876127 h 22710353"/>
              <a:gd name="connsiteX82" fmla="*/ 12124439 w 16174551"/>
              <a:gd name="connsiteY82" fmla="*/ 15524340 h 22710353"/>
              <a:gd name="connsiteX83" fmla="*/ 12406715 w 16174551"/>
              <a:gd name="connsiteY83" fmla="*/ 13990884 h 22710353"/>
              <a:gd name="connsiteX84" fmla="*/ 12418095 w 16174551"/>
              <a:gd name="connsiteY84" fmla="*/ 13474409 h 22710353"/>
              <a:gd name="connsiteX85" fmla="*/ 12833139 w 16174551"/>
              <a:gd name="connsiteY85" fmla="*/ 9558181 h 22710353"/>
              <a:gd name="connsiteX86" fmla="*/ 13821763 w 16174551"/>
              <a:gd name="connsiteY86" fmla="*/ 7558120 h 22710353"/>
              <a:gd name="connsiteX87" fmla="*/ 15571019 w 16174551"/>
              <a:gd name="connsiteY87" fmla="*/ 6188141 h 22710353"/>
              <a:gd name="connsiteX88" fmla="*/ 15371933 w 16174551"/>
              <a:gd name="connsiteY88" fmla="*/ 5745877 h 22710353"/>
              <a:gd name="connsiteX89" fmla="*/ 15376643 w 16174551"/>
              <a:gd name="connsiteY89" fmla="*/ 5758049 h 22710353"/>
              <a:gd name="connsiteX90" fmla="*/ 13565779 w 16174551"/>
              <a:gd name="connsiteY90" fmla="*/ 7097663 h 22710353"/>
              <a:gd name="connsiteX91" fmla="*/ 12527319 w 16174551"/>
              <a:gd name="connsiteY91" fmla="*/ 9093146 h 22710353"/>
              <a:gd name="connsiteX92" fmla="*/ 12054981 w 16174551"/>
              <a:gd name="connsiteY92" fmla="*/ 13043011 h 22710353"/>
              <a:gd name="connsiteX93" fmla="*/ 12037323 w 16174551"/>
              <a:gd name="connsiteY93" fmla="*/ 13565376 h 22710353"/>
              <a:gd name="connsiteX94" fmla="*/ 11727183 w 16174551"/>
              <a:gd name="connsiteY94" fmla="*/ 15116108 h 22710353"/>
              <a:gd name="connsiteX95" fmla="*/ 9963933 w 16174551"/>
              <a:gd name="connsiteY95" fmla="*/ 16448131 h 22710353"/>
              <a:gd name="connsiteX96" fmla="*/ 8298263 w 16174551"/>
              <a:gd name="connsiteY96" fmla="*/ 17605813 h 22710353"/>
              <a:gd name="connsiteX97" fmla="*/ 8298263 w 16174551"/>
              <a:gd name="connsiteY97" fmla="*/ 17606077 h 22710353"/>
              <a:gd name="connsiteX98" fmla="*/ 7793749 w 16174551"/>
              <a:gd name="connsiteY98" fmla="*/ 18974745 h 22710353"/>
              <a:gd name="connsiteX99" fmla="*/ 7681649 w 16174551"/>
              <a:gd name="connsiteY99" fmla="*/ 20957009 h 22710353"/>
              <a:gd name="connsiteX100" fmla="*/ 7668569 w 16174551"/>
              <a:gd name="connsiteY100" fmla="*/ 20957793 h 22710353"/>
              <a:gd name="connsiteX101" fmla="*/ 7780799 w 16174551"/>
              <a:gd name="connsiteY101" fmla="*/ 18972521 h 22710353"/>
              <a:gd name="connsiteX102" fmla="*/ 8287669 w 16174551"/>
              <a:gd name="connsiteY102" fmla="*/ 17598223 h 22710353"/>
              <a:gd name="connsiteX103" fmla="*/ 9958179 w 16174551"/>
              <a:gd name="connsiteY103" fmla="*/ 16436482 h 22710353"/>
              <a:gd name="connsiteX104" fmla="*/ 11715803 w 16174551"/>
              <a:gd name="connsiteY104" fmla="*/ 15109955 h 22710353"/>
              <a:gd name="connsiteX105" fmla="*/ 12024243 w 16174551"/>
              <a:gd name="connsiteY105" fmla="*/ 13564982 h 22710353"/>
              <a:gd name="connsiteX106" fmla="*/ 12041899 w 16174551"/>
              <a:gd name="connsiteY106" fmla="*/ 13042749 h 22710353"/>
              <a:gd name="connsiteX107" fmla="*/ 12514759 w 16174551"/>
              <a:gd name="connsiteY107" fmla="*/ 9089481 h 22710353"/>
              <a:gd name="connsiteX108" fmla="*/ 13555575 w 16174551"/>
              <a:gd name="connsiteY108" fmla="*/ 7089548 h 22710353"/>
              <a:gd name="connsiteX109" fmla="*/ 15371933 w 16174551"/>
              <a:gd name="connsiteY109" fmla="*/ 5745877 h 22710353"/>
              <a:gd name="connsiteX110" fmla="*/ 15172847 w 16174551"/>
              <a:gd name="connsiteY110" fmla="*/ 5303745 h 22710353"/>
              <a:gd name="connsiteX111" fmla="*/ 15177165 w 16174551"/>
              <a:gd name="connsiteY111" fmla="*/ 5316048 h 22710353"/>
              <a:gd name="connsiteX112" fmla="*/ 13299459 w 16174551"/>
              <a:gd name="connsiteY112" fmla="*/ 6629486 h 22710353"/>
              <a:gd name="connsiteX113" fmla="*/ 12208939 w 16174551"/>
              <a:gd name="connsiteY113" fmla="*/ 8624837 h 22710353"/>
              <a:gd name="connsiteX114" fmla="*/ 11678917 w 16174551"/>
              <a:gd name="connsiteY114" fmla="*/ 12611481 h 22710353"/>
              <a:gd name="connsiteX115" fmla="*/ 11654851 w 16174551"/>
              <a:gd name="connsiteY115" fmla="*/ 13139866 h 22710353"/>
              <a:gd name="connsiteX116" fmla="*/ 11318551 w 16174551"/>
              <a:gd name="connsiteY116" fmla="*/ 14702248 h 22710353"/>
              <a:gd name="connsiteX117" fmla="*/ 9489897 w 16174551"/>
              <a:gd name="connsiteY117" fmla="*/ 16009010 h 22710353"/>
              <a:gd name="connsiteX118" fmla="*/ 7763535 w 16174551"/>
              <a:gd name="connsiteY118" fmla="*/ 17141694 h 22710353"/>
              <a:gd name="connsiteX119" fmla="*/ 7763795 w 16174551"/>
              <a:gd name="connsiteY119" fmla="*/ 17141563 h 22710353"/>
              <a:gd name="connsiteX120" fmla="*/ 7229587 w 16174551"/>
              <a:gd name="connsiteY120" fmla="*/ 18515077 h 22710353"/>
              <a:gd name="connsiteX121" fmla="*/ 7092243 w 16174551"/>
              <a:gd name="connsiteY121" fmla="*/ 20518805 h 22710353"/>
              <a:gd name="connsiteX122" fmla="*/ 7079163 w 16174551"/>
              <a:gd name="connsiteY122" fmla="*/ 20519329 h 22710353"/>
              <a:gd name="connsiteX123" fmla="*/ 7216769 w 16174551"/>
              <a:gd name="connsiteY123" fmla="*/ 18512589 h 22710353"/>
              <a:gd name="connsiteX124" fmla="*/ 7753463 w 16174551"/>
              <a:gd name="connsiteY124" fmla="*/ 17133580 h 22710353"/>
              <a:gd name="connsiteX125" fmla="*/ 9484665 w 16174551"/>
              <a:gd name="connsiteY125" fmla="*/ 15996968 h 22710353"/>
              <a:gd name="connsiteX126" fmla="*/ 11307431 w 16174551"/>
              <a:gd name="connsiteY126" fmla="*/ 14695573 h 22710353"/>
              <a:gd name="connsiteX127" fmla="*/ 11642031 w 16174551"/>
              <a:gd name="connsiteY127" fmla="*/ 13139212 h 22710353"/>
              <a:gd name="connsiteX128" fmla="*/ 11665967 w 16174551"/>
              <a:gd name="connsiteY128" fmla="*/ 12610958 h 22710353"/>
              <a:gd name="connsiteX129" fmla="*/ 12196511 w 16174551"/>
              <a:gd name="connsiteY129" fmla="*/ 8620780 h 22710353"/>
              <a:gd name="connsiteX130" fmla="*/ 13289519 w 16174551"/>
              <a:gd name="connsiteY130" fmla="*/ 6620978 h 22710353"/>
              <a:gd name="connsiteX131" fmla="*/ 15172847 w 16174551"/>
              <a:gd name="connsiteY131" fmla="*/ 5303745 h 22710353"/>
              <a:gd name="connsiteX132" fmla="*/ 14973499 w 16174551"/>
              <a:gd name="connsiteY132" fmla="*/ 4861875 h 22710353"/>
              <a:gd name="connsiteX133" fmla="*/ 14977425 w 16174551"/>
              <a:gd name="connsiteY133" fmla="*/ 4874309 h 22710353"/>
              <a:gd name="connsiteX134" fmla="*/ 13032879 w 16174551"/>
              <a:gd name="connsiteY134" fmla="*/ 6161438 h 22710353"/>
              <a:gd name="connsiteX135" fmla="*/ 11890299 w 16174551"/>
              <a:gd name="connsiteY135" fmla="*/ 8156660 h 22710353"/>
              <a:gd name="connsiteX136" fmla="*/ 11302591 w 16174551"/>
              <a:gd name="connsiteY136" fmla="*/ 12180344 h 22710353"/>
              <a:gd name="connsiteX137" fmla="*/ 11272245 w 16174551"/>
              <a:gd name="connsiteY137" fmla="*/ 12714488 h 22710353"/>
              <a:gd name="connsiteX138" fmla="*/ 10909783 w 16174551"/>
              <a:gd name="connsiteY138" fmla="*/ 14288388 h 22710353"/>
              <a:gd name="connsiteX139" fmla="*/ 9015729 w 16174551"/>
              <a:gd name="connsiteY139" fmla="*/ 15569888 h 22710353"/>
              <a:gd name="connsiteX140" fmla="*/ 7228803 w 16174551"/>
              <a:gd name="connsiteY140" fmla="*/ 16677442 h 22710353"/>
              <a:gd name="connsiteX141" fmla="*/ 7228935 w 16174551"/>
              <a:gd name="connsiteY141" fmla="*/ 16677311 h 22710353"/>
              <a:gd name="connsiteX142" fmla="*/ 6664903 w 16174551"/>
              <a:gd name="connsiteY142" fmla="*/ 18055537 h 22710353"/>
              <a:gd name="connsiteX143" fmla="*/ 6502181 w 16174551"/>
              <a:gd name="connsiteY143" fmla="*/ 20080729 h 22710353"/>
              <a:gd name="connsiteX144" fmla="*/ 6489101 w 16174551"/>
              <a:gd name="connsiteY144" fmla="*/ 20081253 h 22710353"/>
              <a:gd name="connsiteX145" fmla="*/ 6652083 w 16174551"/>
              <a:gd name="connsiteY145" fmla="*/ 18053051 h 22710353"/>
              <a:gd name="connsiteX146" fmla="*/ 7218731 w 16174551"/>
              <a:gd name="connsiteY146" fmla="*/ 16669196 h 22710353"/>
              <a:gd name="connsiteX147" fmla="*/ 9010759 w 16174551"/>
              <a:gd name="connsiteY147" fmla="*/ 15557847 h 22710353"/>
              <a:gd name="connsiteX148" fmla="*/ 10898667 w 16174551"/>
              <a:gd name="connsiteY148" fmla="*/ 14281582 h 22710353"/>
              <a:gd name="connsiteX149" fmla="*/ 11259295 w 16174551"/>
              <a:gd name="connsiteY149" fmla="*/ 12713702 h 22710353"/>
              <a:gd name="connsiteX150" fmla="*/ 11289643 w 16174551"/>
              <a:gd name="connsiteY150" fmla="*/ 12179689 h 22710353"/>
              <a:gd name="connsiteX151" fmla="*/ 11878003 w 16174551"/>
              <a:gd name="connsiteY151" fmla="*/ 8152471 h 22710353"/>
              <a:gd name="connsiteX152" fmla="*/ 13023199 w 16174551"/>
              <a:gd name="connsiteY152" fmla="*/ 6152801 h 22710353"/>
              <a:gd name="connsiteX153" fmla="*/ 14973499 w 16174551"/>
              <a:gd name="connsiteY153" fmla="*/ 4861875 h 22710353"/>
              <a:gd name="connsiteX154" fmla="*/ 14774023 w 16174551"/>
              <a:gd name="connsiteY154" fmla="*/ 4419747 h 22710353"/>
              <a:gd name="connsiteX155" fmla="*/ 14777687 w 16174551"/>
              <a:gd name="connsiteY155" fmla="*/ 4432312 h 22710353"/>
              <a:gd name="connsiteX156" fmla="*/ 12766299 w 16174551"/>
              <a:gd name="connsiteY156" fmla="*/ 5693264 h 22710353"/>
              <a:gd name="connsiteX157" fmla="*/ 11571787 w 16174551"/>
              <a:gd name="connsiteY157" fmla="*/ 7688224 h 22710353"/>
              <a:gd name="connsiteX158" fmla="*/ 10926397 w 16174551"/>
              <a:gd name="connsiteY158" fmla="*/ 11748552 h 22710353"/>
              <a:gd name="connsiteX159" fmla="*/ 10889641 w 16174551"/>
              <a:gd name="connsiteY159" fmla="*/ 12288848 h 22710353"/>
              <a:gd name="connsiteX160" fmla="*/ 10500887 w 16174551"/>
              <a:gd name="connsiteY160" fmla="*/ 13874396 h 22710353"/>
              <a:gd name="connsiteX161" fmla="*/ 8541563 w 16174551"/>
              <a:gd name="connsiteY161" fmla="*/ 15130636 h 22710353"/>
              <a:gd name="connsiteX162" fmla="*/ 6693943 w 16174551"/>
              <a:gd name="connsiteY162" fmla="*/ 16213191 h 22710353"/>
              <a:gd name="connsiteX163" fmla="*/ 6693679 w 16174551"/>
              <a:gd name="connsiteY163" fmla="*/ 16213060 h 22710353"/>
              <a:gd name="connsiteX164" fmla="*/ 6099957 w 16174551"/>
              <a:gd name="connsiteY164" fmla="*/ 17595997 h 22710353"/>
              <a:gd name="connsiteX165" fmla="*/ 5911859 w 16174551"/>
              <a:gd name="connsiteY165" fmla="*/ 19642657 h 22710353"/>
              <a:gd name="connsiteX166" fmla="*/ 5898779 w 16174551"/>
              <a:gd name="connsiteY166" fmla="*/ 19643049 h 22710353"/>
              <a:gd name="connsiteX167" fmla="*/ 6087269 w 16174551"/>
              <a:gd name="connsiteY167" fmla="*/ 17593381 h 22710353"/>
              <a:gd name="connsiteX168" fmla="*/ 6683739 w 16174551"/>
              <a:gd name="connsiteY168" fmla="*/ 16204683 h 22710353"/>
              <a:gd name="connsiteX169" fmla="*/ 8536591 w 16174551"/>
              <a:gd name="connsiteY169" fmla="*/ 15118463 h 22710353"/>
              <a:gd name="connsiteX170" fmla="*/ 10489771 w 16174551"/>
              <a:gd name="connsiteY170" fmla="*/ 13867328 h 22710353"/>
              <a:gd name="connsiteX171" fmla="*/ 10876431 w 16174551"/>
              <a:gd name="connsiteY171" fmla="*/ 12287932 h 22710353"/>
              <a:gd name="connsiteX172" fmla="*/ 10913187 w 16174551"/>
              <a:gd name="connsiteY172" fmla="*/ 11747635 h 22710353"/>
              <a:gd name="connsiteX173" fmla="*/ 11559363 w 16174551"/>
              <a:gd name="connsiteY173" fmla="*/ 7683775 h 22710353"/>
              <a:gd name="connsiteX174" fmla="*/ 12756751 w 16174551"/>
              <a:gd name="connsiteY174" fmla="*/ 5684235 h 22710353"/>
              <a:gd name="connsiteX175" fmla="*/ 14774023 w 16174551"/>
              <a:gd name="connsiteY175" fmla="*/ 4419747 h 22710353"/>
              <a:gd name="connsiteX176" fmla="*/ 14574675 w 16174551"/>
              <a:gd name="connsiteY176" fmla="*/ 3977875 h 22710353"/>
              <a:gd name="connsiteX177" fmla="*/ 14578077 w 16174551"/>
              <a:gd name="connsiteY177" fmla="*/ 3990571 h 22710353"/>
              <a:gd name="connsiteX178" fmla="*/ 12499847 w 16174551"/>
              <a:gd name="connsiteY178" fmla="*/ 5225217 h 22710353"/>
              <a:gd name="connsiteX179" fmla="*/ 11253279 w 16174551"/>
              <a:gd name="connsiteY179" fmla="*/ 7220044 h 22710353"/>
              <a:gd name="connsiteX180" fmla="*/ 10550201 w 16174551"/>
              <a:gd name="connsiteY180" fmla="*/ 11317414 h 22710353"/>
              <a:gd name="connsiteX181" fmla="*/ 10507167 w 16174551"/>
              <a:gd name="connsiteY181" fmla="*/ 11863469 h 22710353"/>
              <a:gd name="connsiteX182" fmla="*/ 10092253 w 16174551"/>
              <a:gd name="connsiteY182" fmla="*/ 13460536 h 22710353"/>
              <a:gd name="connsiteX183" fmla="*/ 8067523 w 16174551"/>
              <a:gd name="connsiteY183" fmla="*/ 14691514 h 22710353"/>
              <a:gd name="connsiteX184" fmla="*/ 6159211 w 16174551"/>
              <a:gd name="connsiteY184" fmla="*/ 15749070 h 22710353"/>
              <a:gd name="connsiteX185" fmla="*/ 6159079 w 16174551"/>
              <a:gd name="connsiteY185" fmla="*/ 15749201 h 22710353"/>
              <a:gd name="connsiteX186" fmla="*/ 5535663 w 16174551"/>
              <a:gd name="connsiteY186" fmla="*/ 17136982 h 22710353"/>
              <a:gd name="connsiteX187" fmla="*/ 5322190 w 16174551"/>
              <a:gd name="connsiteY187" fmla="*/ 19204975 h 22710353"/>
              <a:gd name="connsiteX188" fmla="*/ 5309109 w 16174551"/>
              <a:gd name="connsiteY188" fmla="*/ 19205235 h 22710353"/>
              <a:gd name="connsiteX189" fmla="*/ 5522975 w 16174551"/>
              <a:gd name="connsiteY189" fmla="*/ 17133970 h 22710353"/>
              <a:gd name="connsiteX190" fmla="*/ 6149399 w 16174551"/>
              <a:gd name="connsiteY190" fmla="*/ 15740431 h 22710353"/>
              <a:gd name="connsiteX191" fmla="*/ 8062945 w 16174551"/>
              <a:gd name="connsiteY191" fmla="*/ 14679342 h 22710353"/>
              <a:gd name="connsiteX192" fmla="*/ 10081267 w 16174551"/>
              <a:gd name="connsiteY192" fmla="*/ 13453336 h 22710353"/>
              <a:gd name="connsiteX193" fmla="*/ 10494087 w 16174551"/>
              <a:gd name="connsiteY193" fmla="*/ 11862422 h 22710353"/>
              <a:gd name="connsiteX194" fmla="*/ 10537121 w 16174551"/>
              <a:gd name="connsiteY194" fmla="*/ 11316369 h 22710353"/>
              <a:gd name="connsiteX195" fmla="*/ 11240983 w 16174551"/>
              <a:gd name="connsiteY195" fmla="*/ 7215463 h 22710353"/>
              <a:gd name="connsiteX196" fmla="*/ 12490431 w 16174551"/>
              <a:gd name="connsiteY196" fmla="*/ 5216053 h 22710353"/>
              <a:gd name="connsiteX197" fmla="*/ 14574675 w 16174551"/>
              <a:gd name="connsiteY197" fmla="*/ 3977875 h 22710353"/>
              <a:gd name="connsiteX198" fmla="*/ 14375591 w 16174551"/>
              <a:gd name="connsiteY198" fmla="*/ 3535875 h 22710353"/>
              <a:gd name="connsiteX199" fmla="*/ 14378731 w 16174551"/>
              <a:gd name="connsiteY199" fmla="*/ 3548571 h 22710353"/>
              <a:gd name="connsiteX200" fmla="*/ 12233531 w 16174551"/>
              <a:gd name="connsiteY200" fmla="*/ 4757038 h 22710353"/>
              <a:gd name="connsiteX201" fmla="*/ 10934899 w 16174551"/>
              <a:gd name="connsiteY201" fmla="*/ 6751736 h 22710353"/>
              <a:gd name="connsiteX202" fmla="*/ 10174137 w 16174551"/>
              <a:gd name="connsiteY202" fmla="*/ 10885884 h 22710353"/>
              <a:gd name="connsiteX203" fmla="*/ 10124695 w 16174551"/>
              <a:gd name="connsiteY203" fmla="*/ 11437960 h 22710353"/>
              <a:gd name="connsiteX204" fmla="*/ 9683487 w 16174551"/>
              <a:gd name="connsiteY204" fmla="*/ 13046674 h 22710353"/>
              <a:gd name="connsiteX205" fmla="*/ 7593487 w 16174551"/>
              <a:gd name="connsiteY205" fmla="*/ 14252394 h 22710353"/>
              <a:gd name="connsiteX206" fmla="*/ 7593619 w 16174551"/>
              <a:gd name="connsiteY206" fmla="*/ 14252525 h 22710353"/>
              <a:gd name="connsiteX207" fmla="*/ 5624611 w 16174551"/>
              <a:gd name="connsiteY207" fmla="*/ 15284950 h 22710353"/>
              <a:gd name="connsiteX208" fmla="*/ 4971371 w 16174551"/>
              <a:gd name="connsiteY208" fmla="*/ 16677441 h 22710353"/>
              <a:gd name="connsiteX209" fmla="*/ 4732391 w 16174551"/>
              <a:gd name="connsiteY209" fmla="*/ 18767029 h 22710353"/>
              <a:gd name="connsiteX210" fmla="*/ 4719310 w 16174551"/>
              <a:gd name="connsiteY210" fmla="*/ 18767029 h 22710353"/>
              <a:gd name="connsiteX211" fmla="*/ 4958552 w 16174551"/>
              <a:gd name="connsiteY211" fmla="*/ 16674300 h 22710353"/>
              <a:gd name="connsiteX212" fmla="*/ 5614801 w 16174551"/>
              <a:gd name="connsiteY212" fmla="*/ 15276049 h 22710353"/>
              <a:gd name="connsiteX213" fmla="*/ 7589171 w 16174551"/>
              <a:gd name="connsiteY213" fmla="*/ 14240089 h 22710353"/>
              <a:gd name="connsiteX214" fmla="*/ 9672763 w 16174551"/>
              <a:gd name="connsiteY214" fmla="*/ 13039345 h 22710353"/>
              <a:gd name="connsiteX215" fmla="*/ 10111613 w 16174551"/>
              <a:gd name="connsiteY215" fmla="*/ 11436913 h 22710353"/>
              <a:gd name="connsiteX216" fmla="*/ 10161057 w 16174551"/>
              <a:gd name="connsiteY216" fmla="*/ 10884837 h 22710353"/>
              <a:gd name="connsiteX217" fmla="*/ 10922735 w 16174551"/>
              <a:gd name="connsiteY217" fmla="*/ 6747024 h 22710353"/>
              <a:gd name="connsiteX218" fmla="*/ 12224375 w 16174551"/>
              <a:gd name="connsiteY218" fmla="*/ 4747745 h 22710353"/>
              <a:gd name="connsiteX219" fmla="*/ 14375591 w 16174551"/>
              <a:gd name="connsiteY219" fmla="*/ 3535875 h 22710353"/>
              <a:gd name="connsiteX220" fmla="*/ 14176245 w 16174551"/>
              <a:gd name="connsiteY220" fmla="*/ 3093744 h 22710353"/>
              <a:gd name="connsiteX221" fmla="*/ 14179123 w 16174551"/>
              <a:gd name="connsiteY221" fmla="*/ 3106571 h 22710353"/>
              <a:gd name="connsiteX222" fmla="*/ 11967079 w 16174551"/>
              <a:gd name="connsiteY222" fmla="*/ 4288730 h 22710353"/>
              <a:gd name="connsiteX223" fmla="*/ 10616389 w 16174551"/>
              <a:gd name="connsiteY223" fmla="*/ 6283297 h 22710353"/>
              <a:gd name="connsiteX224" fmla="*/ 9797943 w 16174551"/>
              <a:gd name="connsiteY224" fmla="*/ 10454486 h 22710353"/>
              <a:gd name="connsiteX225" fmla="*/ 9742219 w 16174551"/>
              <a:gd name="connsiteY225" fmla="*/ 11012452 h 22710353"/>
              <a:gd name="connsiteX226" fmla="*/ 9274723 w 16174551"/>
              <a:gd name="connsiteY226" fmla="*/ 12632684 h 22710353"/>
              <a:gd name="connsiteX227" fmla="*/ 7119319 w 16174551"/>
              <a:gd name="connsiteY227" fmla="*/ 13813141 h 22710353"/>
              <a:gd name="connsiteX228" fmla="*/ 7119319 w 16174551"/>
              <a:gd name="connsiteY228" fmla="*/ 13813010 h 22710353"/>
              <a:gd name="connsiteX229" fmla="*/ 5089619 w 16174551"/>
              <a:gd name="connsiteY229" fmla="*/ 14820436 h 22710353"/>
              <a:gd name="connsiteX230" fmla="*/ 4406687 w 16174551"/>
              <a:gd name="connsiteY230" fmla="*/ 16217771 h 22710353"/>
              <a:gd name="connsiteX231" fmla="*/ 4142329 w 16174551"/>
              <a:gd name="connsiteY231" fmla="*/ 18328695 h 22710353"/>
              <a:gd name="connsiteX232" fmla="*/ 4129249 w 16174551"/>
              <a:gd name="connsiteY232" fmla="*/ 18328695 h 22710353"/>
              <a:gd name="connsiteX233" fmla="*/ 4393998 w 16174551"/>
              <a:gd name="connsiteY233" fmla="*/ 16214499 h 22710353"/>
              <a:gd name="connsiteX234" fmla="*/ 5080201 w 16174551"/>
              <a:gd name="connsiteY234" fmla="*/ 14811406 h 22710353"/>
              <a:gd name="connsiteX235" fmla="*/ 7115395 w 16174551"/>
              <a:gd name="connsiteY235" fmla="*/ 13800577 h 22710353"/>
              <a:gd name="connsiteX236" fmla="*/ 9264127 w 16174551"/>
              <a:gd name="connsiteY236" fmla="*/ 12624962 h 22710353"/>
              <a:gd name="connsiteX237" fmla="*/ 9729139 w 16174551"/>
              <a:gd name="connsiteY237" fmla="*/ 11011012 h 22710353"/>
              <a:gd name="connsiteX238" fmla="*/ 9784863 w 16174551"/>
              <a:gd name="connsiteY238" fmla="*/ 10453177 h 22710353"/>
              <a:gd name="connsiteX239" fmla="*/ 10604223 w 16174551"/>
              <a:gd name="connsiteY239" fmla="*/ 6278322 h 22710353"/>
              <a:gd name="connsiteX240" fmla="*/ 11958055 w 16174551"/>
              <a:gd name="connsiteY240" fmla="*/ 4279175 h 22710353"/>
              <a:gd name="connsiteX241" fmla="*/ 14176245 w 16174551"/>
              <a:gd name="connsiteY241" fmla="*/ 3093744 h 22710353"/>
              <a:gd name="connsiteX242" fmla="*/ 13977029 w 16174551"/>
              <a:gd name="connsiteY242" fmla="*/ 2651741 h 22710353"/>
              <a:gd name="connsiteX243" fmla="*/ 13979645 w 16174551"/>
              <a:gd name="connsiteY243" fmla="*/ 2664568 h 22710353"/>
              <a:gd name="connsiteX244" fmla="*/ 11700631 w 16174551"/>
              <a:gd name="connsiteY244" fmla="*/ 3820549 h 22710353"/>
              <a:gd name="connsiteX245" fmla="*/ 10297879 w 16174551"/>
              <a:gd name="connsiteY245" fmla="*/ 5814985 h 22710353"/>
              <a:gd name="connsiteX246" fmla="*/ 9421747 w 16174551"/>
              <a:gd name="connsiteY246" fmla="*/ 10022956 h 22710353"/>
              <a:gd name="connsiteX247" fmla="*/ 9359615 w 16174551"/>
              <a:gd name="connsiteY247" fmla="*/ 10586942 h 22710353"/>
              <a:gd name="connsiteX248" fmla="*/ 8865957 w 16174551"/>
              <a:gd name="connsiteY248" fmla="*/ 12218823 h 22710353"/>
              <a:gd name="connsiteX249" fmla="*/ 6645283 w 16174551"/>
              <a:gd name="connsiteY249" fmla="*/ 13374020 h 22710353"/>
              <a:gd name="connsiteX250" fmla="*/ 6645021 w 16174551"/>
              <a:gd name="connsiteY250" fmla="*/ 13373889 h 22710353"/>
              <a:gd name="connsiteX251" fmla="*/ 4554627 w 16174551"/>
              <a:gd name="connsiteY251" fmla="*/ 14356316 h 22710353"/>
              <a:gd name="connsiteX252" fmla="*/ 3842002 w 16174551"/>
              <a:gd name="connsiteY252" fmla="*/ 15758363 h 22710353"/>
              <a:gd name="connsiteX253" fmla="*/ 3552399 w 16174551"/>
              <a:gd name="connsiteY253" fmla="*/ 17890621 h 22710353"/>
              <a:gd name="connsiteX254" fmla="*/ 3539319 w 16174551"/>
              <a:gd name="connsiteY254" fmla="*/ 17890621 h 22710353"/>
              <a:gd name="connsiteX255" fmla="*/ 3829445 w 16174551"/>
              <a:gd name="connsiteY255" fmla="*/ 15754960 h 22710353"/>
              <a:gd name="connsiteX256" fmla="*/ 4545471 w 16174551"/>
              <a:gd name="connsiteY256" fmla="*/ 14347024 h 22710353"/>
              <a:gd name="connsiteX257" fmla="*/ 6641359 w 16174551"/>
              <a:gd name="connsiteY257" fmla="*/ 13361324 h 22710353"/>
              <a:gd name="connsiteX258" fmla="*/ 8855363 w 16174551"/>
              <a:gd name="connsiteY258" fmla="*/ 12210839 h 22710353"/>
              <a:gd name="connsiteX259" fmla="*/ 9346535 w 16174551"/>
              <a:gd name="connsiteY259" fmla="*/ 10585371 h 22710353"/>
              <a:gd name="connsiteX260" fmla="*/ 9408667 w 16174551"/>
              <a:gd name="connsiteY260" fmla="*/ 10021516 h 22710353"/>
              <a:gd name="connsiteX261" fmla="*/ 10285845 w 16174551"/>
              <a:gd name="connsiteY261" fmla="*/ 5809750 h 22710353"/>
              <a:gd name="connsiteX262" fmla="*/ 11691867 w 16174551"/>
              <a:gd name="connsiteY262" fmla="*/ 3810864 h 22710353"/>
              <a:gd name="connsiteX263" fmla="*/ 13977029 w 16174551"/>
              <a:gd name="connsiteY263" fmla="*/ 2651741 h 22710353"/>
              <a:gd name="connsiteX264" fmla="*/ 13777683 w 16174551"/>
              <a:gd name="connsiteY264" fmla="*/ 2210003 h 22710353"/>
              <a:gd name="connsiteX265" fmla="*/ 13780037 w 16174551"/>
              <a:gd name="connsiteY265" fmla="*/ 2222830 h 22710353"/>
              <a:gd name="connsiteX266" fmla="*/ 11434181 w 16174551"/>
              <a:gd name="connsiteY266" fmla="*/ 3352504 h 22710353"/>
              <a:gd name="connsiteX267" fmla="*/ 9979369 w 16174551"/>
              <a:gd name="connsiteY267" fmla="*/ 5346809 h 22710353"/>
              <a:gd name="connsiteX268" fmla="*/ 9045553 w 16174551"/>
              <a:gd name="connsiteY268" fmla="*/ 9591557 h 22710353"/>
              <a:gd name="connsiteX269" fmla="*/ 8977143 w 16174551"/>
              <a:gd name="connsiteY269" fmla="*/ 10161563 h 22710353"/>
              <a:gd name="connsiteX270" fmla="*/ 8457191 w 16174551"/>
              <a:gd name="connsiteY270" fmla="*/ 11804963 h 22710353"/>
              <a:gd name="connsiteX271" fmla="*/ 6171115 w 16174551"/>
              <a:gd name="connsiteY271" fmla="*/ 12934899 h 22710353"/>
              <a:gd name="connsiteX272" fmla="*/ 4020027 w 16174551"/>
              <a:gd name="connsiteY272" fmla="*/ 13892196 h 22710353"/>
              <a:gd name="connsiteX273" fmla="*/ 4020027 w 16174551"/>
              <a:gd name="connsiteY273" fmla="*/ 13892065 h 22710353"/>
              <a:gd name="connsiteX274" fmla="*/ 3277579 w 16174551"/>
              <a:gd name="connsiteY274" fmla="*/ 15298955 h 22710353"/>
              <a:gd name="connsiteX275" fmla="*/ 2962600 w 16174551"/>
              <a:gd name="connsiteY275" fmla="*/ 17452808 h 22710353"/>
              <a:gd name="connsiteX276" fmla="*/ 2949520 w 16174551"/>
              <a:gd name="connsiteY276" fmla="*/ 17452547 h 22710353"/>
              <a:gd name="connsiteX277" fmla="*/ 3265021 w 16174551"/>
              <a:gd name="connsiteY277" fmla="*/ 15295420 h 22710353"/>
              <a:gd name="connsiteX278" fmla="*/ 4011002 w 16174551"/>
              <a:gd name="connsiteY278" fmla="*/ 13882773 h 22710353"/>
              <a:gd name="connsiteX279" fmla="*/ 6167713 w 16174551"/>
              <a:gd name="connsiteY279" fmla="*/ 12922202 h 22710353"/>
              <a:gd name="connsiteX280" fmla="*/ 8446859 w 16174551"/>
              <a:gd name="connsiteY280" fmla="*/ 11796848 h 22710353"/>
              <a:gd name="connsiteX281" fmla="*/ 8964061 w 16174551"/>
              <a:gd name="connsiteY281" fmla="*/ 10159862 h 22710353"/>
              <a:gd name="connsiteX282" fmla="*/ 9032473 w 16174551"/>
              <a:gd name="connsiteY282" fmla="*/ 9589986 h 22710353"/>
              <a:gd name="connsiteX283" fmla="*/ 9967335 w 16174551"/>
              <a:gd name="connsiteY283" fmla="*/ 5341443 h 22710353"/>
              <a:gd name="connsiteX284" fmla="*/ 11425547 w 16174551"/>
              <a:gd name="connsiteY284" fmla="*/ 3342687 h 22710353"/>
              <a:gd name="connsiteX285" fmla="*/ 13777683 w 16174551"/>
              <a:gd name="connsiteY285" fmla="*/ 2210003 h 22710353"/>
              <a:gd name="connsiteX286" fmla="*/ 13578467 w 16174551"/>
              <a:gd name="connsiteY286" fmla="*/ 1768004 h 22710353"/>
              <a:gd name="connsiteX287" fmla="*/ 13580559 w 16174551"/>
              <a:gd name="connsiteY287" fmla="*/ 1780962 h 22710353"/>
              <a:gd name="connsiteX288" fmla="*/ 11167731 w 16174551"/>
              <a:gd name="connsiteY288" fmla="*/ 2884458 h 22710353"/>
              <a:gd name="connsiteX289" fmla="*/ 9660859 w 16174551"/>
              <a:gd name="connsiteY289" fmla="*/ 4878500 h 22710353"/>
              <a:gd name="connsiteX290" fmla="*/ 8669359 w 16174551"/>
              <a:gd name="connsiteY290" fmla="*/ 9160294 h 22710353"/>
              <a:gd name="connsiteX291" fmla="*/ 8594537 w 16174551"/>
              <a:gd name="connsiteY291" fmla="*/ 9736054 h 22710353"/>
              <a:gd name="connsiteX292" fmla="*/ 8048427 w 16174551"/>
              <a:gd name="connsiteY292" fmla="*/ 11390971 h 22710353"/>
              <a:gd name="connsiteX293" fmla="*/ 5697079 w 16174551"/>
              <a:gd name="connsiteY293" fmla="*/ 12495646 h 22710353"/>
              <a:gd name="connsiteX294" fmla="*/ 3485297 w 16174551"/>
              <a:gd name="connsiteY294" fmla="*/ 13427945 h 22710353"/>
              <a:gd name="connsiteX295" fmla="*/ 3485035 w 16174551"/>
              <a:gd name="connsiteY295" fmla="*/ 13428075 h 22710353"/>
              <a:gd name="connsiteX296" fmla="*/ 2712894 w 16174551"/>
              <a:gd name="connsiteY296" fmla="*/ 14839677 h 22710353"/>
              <a:gd name="connsiteX297" fmla="*/ 2372539 w 16174551"/>
              <a:gd name="connsiteY297" fmla="*/ 17014996 h 22710353"/>
              <a:gd name="connsiteX298" fmla="*/ 2359459 w 16174551"/>
              <a:gd name="connsiteY298" fmla="*/ 17014603 h 22710353"/>
              <a:gd name="connsiteX299" fmla="*/ 2700467 w 16174551"/>
              <a:gd name="connsiteY299" fmla="*/ 14836012 h 22710353"/>
              <a:gd name="connsiteX300" fmla="*/ 3476272 w 16174551"/>
              <a:gd name="connsiteY300" fmla="*/ 13418520 h 22710353"/>
              <a:gd name="connsiteX301" fmla="*/ 5693677 w 16174551"/>
              <a:gd name="connsiteY301" fmla="*/ 12483081 h 22710353"/>
              <a:gd name="connsiteX302" fmla="*/ 8038093 w 16174551"/>
              <a:gd name="connsiteY302" fmla="*/ 11382856 h 22710353"/>
              <a:gd name="connsiteX303" fmla="*/ 8581457 w 16174551"/>
              <a:gd name="connsiteY303" fmla="*/ 9734353 h 22710353"/>
              <a:gd name="connsiteX304" fmla="*/ 8656279 w 16174551"/>
              <a:gd name="connsiteY304" fmla="*/ 9158593 h 22710353"/>
              <a:gd name="connsiteX305" fmla="*/ 9648955 w 16174551"/>
              <a:gd name="connsiteY305" fmla="*/ 4873003 h 22710353"/>
              <a:gd name="connsiteX306" fmla="*/ 11159359 w 16174551"/>
              <a:gd name="connsiteY306" fmla="*/ 2874380 h 22710353"/>
              <a:gd name="connsiteX307" fmla="*/ 13578467 w 16174551"/>
              <a:gd name="connsiteY307" fmla="*/ 1768004 h 22710353"/>
              <a:gd name="connsiteX308" fmla="*/ 13378989 w 16174551"/>
              <a:gd name="connsiteY308" fmla="*/ 1325999 h 22710353"/>
              <a:gd name="connsiteX309" fmla="*/ 13380819 w 16174551"/>
              <a:gd name="connsiteY309" fmla="*/ 1338957 h 22710353"/>
              <a:gd name="connsiteX310" fmla="*/ 10901151 w 16174551"/>
              <a:gd name="connsiteY310" fmla="*/ 2416145 h 22710353"/>
              <a:gd name="connsiteX311" fmla="*/ 9342219 w 16174551"/>
              <a:gd name="connsiteY311" fmla="*/ 4410057 h 22710353"/>
              <a:gd name="connsiteX312" fmla="*/ 8293031 w 16174551"/>
              <a:gd name="connsiteY312" fmla="*/ 8728628 h 22710353"/>
              <a:gd name="connsiteX313" fmla="*/ 8211933 w 16174551"/>
              <a:gd name="connsiteY313" fmla="*/ 9310415 h 22710353"/>
              <a:gd name="connsiteX314" fmla="*/ 7639531 w 16174551"/>
              <a:gd name="connsiteY314" fmla="*/ 10976981 h 22710353"/>
              <a:gd name="connsiteX315" fmla="*/ 5222910 w 16174551"/>
              <a:gd name="connsiteY315" fmla="*/ 12056395 h 22710353"/>
              <a:gd name="connsiteX316" fmla="*/ 2950435 w 16174551"/>
              <a:gd name="connsiteY316" fmla="*/ 12963694 h 22710353"/>
              <a:gd name="connsiteX317" fmla="*/ 2950697 w 16174551"/>
              <a:gd name="connsiteY317" fmla="*/ 12963955 h 22710353"/>
              <a:gd name="connsiteX318" fmla="*/ 2148732 w 16174551"/>
              <a:gd name="connsiteY318" fmla="*/ 14380399 h 22710353"/>
              <a:gd name="connsiteX319" fmla="*/ 1783001 w 16174551"/>
              <a:gd name="connsiteY319" fmla="*/ 16577185 h 22710353"/>
              <a:gd name="connsiteX320" fmla="*/ 1769921 w 16174551"/>
              <a:gd name="connsiteY320" fmla="*/ 16576661 h 22710353"/>
              <a:gd name="connsiteX321" fmla="*/ 2136306 w 16174551"/>
              <a:gd name="connsiteY321" fmla="*/ 14376474 h 22710353"/>
              <a:gd name="connsiteX322" fmla="*/ 2941933 w 16174551"/>
              <a:gd name="connsiteY322" fmla="*/ 12954139 h 22710353"/>
              <a:gd name="connsiteX323" fmla="*/ 5220162 w 16174551"/>
              <a:gd name="connsiteY323" fmla="*/ 12043830 h 22710353"/>
              <a:gd name="connsiteX324" fmla="*/ 7629719 w 16174551"/>
              <a:gd name="connsiteY324" fmla="*/ 10968735 h 22710353"/>
              <a:gd name="connsiteX325" fmla="*/ 8199115 w 16174551"/>
              <a:gd name="connsiteY325" fmla="*/ 9308714 h 22710353"/>
              <a:gd name="connsiteX326" fmla="*/ 8280213 w 16174551"/>
              <a:gd name="connsiteY326" fmla="*/ 8727059 h 22710353"/>
              <a:gd name="connsiteX327" fmla="*/ 9330577 w 16174551"/>
              <a:gd name="connsiteY327" fmla="*/ 4404560 h 22710353"/>
              <a:gd name="connsiteX328" fmla="*/ 10893041 w 16174551"/>
              <a:gd name="connsiteY328" fmla="*/ 2406067 h 22710353"/>
              <a:gd name="connsiteX329" fmla="*/ 13378989 w 16174551"/>
              <a:gd name="connsiteY329" fmla="*/ 1325999 h 22710353"/>
              <a:gd name="connsiteX330" fmla="*/ 13179903 w 16174551"/>
              <a:gd name="connsiteY330" fmla="*/ 884004 h 22710353"/>
              <a:gd name="connsiteX331" fmla="*/ 13181473 w 16174551"/>
              <a:gd name="connsiteY331" fmla="*/ 896961 h 22710353"/>
              <a:gd name="connsiteX332" fmla="*/ 10634833 w 16174551"/>
              <a:gd name="connsiteY332" fmla="*/ 1947972 h 22710353"/>
              <a:gd name="connsiteX333" fmla="*/ 9023839 w 16174551"/>
              <a:gd name="connsiteY333" fmla="*/ 3941752 h 22710353"/>
              <a:gd name="connsiteX334" fmla="*/ 7916967 w 16174551"/>
              <a:gd name="connsiteY334" fmla="*/ 8297366 h 22710353"/>
              <a:gd name="connsiteX335" fmla="*/ 7829459 w 16174551"/>
              <a:gd name="connsiteY335" fmla="*/ 8885043 h 22710353"/>
              <a:gd name="connsiteX336" fmla="*/ 7230895 w 16174551"/>
              <a:gd name="connsiteY336" fmla="*/ 10563120 h 22710353"/>
              <a:gd name="connsiteX337" fmla="*/ 4748873 w 16174551"/>
              <a:gd name="connsiteY337" fmla="*/ 11617274 h 22710353"/>
              <a:gd name="connsiteX338" fmla="*/ 2415705 w 16174551"/>
              <a:gd name="connsiteY338" fmla="*/ 12499442 h 22710353"/>
              <a:gd name="connsiteX339" fmla="*/ 2415967 w 16174551"/>
              <a:gd name="connsiteY339" fmla="*/ 12499573 h 22710353"/>
              <a:gd name="connsiteX340" fmla="*/ 1584309 w 16174551"/>
              <a:gd name="connsiteY340" fmla="*/ 13920729 h 22710353"/>
              <a:gd name="connsiteX341" fmla="*/ 1193071 w 16174551"/>
              <a:gd name="connsiteY341" fmla="*/ 16138848 h 22710353"/>
              <a:gd name="connsiteX342" fmla="*/ 1179991 w 16174551"/>
              <a:gd name="connsiteY342" fmla="*/ 16138324 h 22710353"/>
              <a:gd name="connsiteX343" fmla="*/ 1571752 w 16174551"/>
              <a:gd name="connsiteY343" fmla="*/ 13916672 h 22710353"/>
              <a:gd name="connsiteX344" fmla="*/ 2407334 w 16174551"/>
              <a:gd name="connsiteY344" fmla="*/ 12489626 h 22710353"/>
              <a:gd name="connsiteX345" fmla="*/ 4746257 w 16174551"/>
              <a:gd name="connsiteY345" fmla="*/ 11604577 h 22710353"/>
              <a:gd name="connsiteX346" fmla="*/ 7221087 w 16174551"/>
              <a:gd name="connsiteY346" fmla="*/ 10554613 h 22710353"/>
              <a:gd name="connsiteX347" fmla="*/ 7816641 w 16174551"/>
              <a:gd name="connsiteY347" fmla="*/ 8883080 h 22710353"/>
              <a:gd name="connsiteX348" fmla="*/ 7904149 w 16174551"/>
              <a:gd name="connsiteY348" fmla="*/ 8295534 h 22710353"/>
              <a:gd name="connsiteX349" fmla="*/ 9012327 w 16174551"/>
              <a:gd name="connsiteY349" fmla="*/ 3935993 h 22710353"/>
              <a:gd name="connsiteX350" fmla="*/ 10626983 w 16174551"/>
              <a:gd name="connsiteY350" fmla="*/ 1937632 h 22710353"/>
              <a:gd name="connsiteX351" fmla="*/ 13179903 w 16174551"/>
              <a:gd name="connsiteY351" fmla="*/ 884004 h 22710353"/>
              <a:gd name="connsiteX352" fmla="*/ 12980687 w 16174551"/>
              <a:gd name="connsiteY352" fmla="*/ 442133 h 22710353"/>
              <a:gd name="connsiteX353" fmla="*/ 12982127 w 16174551"/>
              <a:gd name="connsiteY353" fmla="*/ 455091 h 22710353"/>
              <a:gd name="connsiteX354" fmla="*/ 10368643 w 16174551"/>
              <a:gd name="connsiteY354" fmla="*/ 1479925 h 22710353"/>
              <a:gd name="connsiteX355" fmla="*/ 8705591 w 16174551"/>
              <a:gd name="connsiteY355" fmla="*/ 3473574 h 22710353"/>
              <a:gd name="connsiteX356" fmla="*/ 7540903 w 16174551"/>
              <a:gd name="connsiteY356" fmla="*/ 7865964 h 22710353"/>
              <a:gd name="connsiteX357" fmla="*/ 7446987 w 16174551"/>
              <a:gd name="connsiteY357" fmla="*/ 8459533 h 22710353"/>
              <a:gd name="connsiteX358" fmla="*/ 6822131 w 16174551"/>
              <a:gd name="connsiteY358" fmla="*/ 10149130 h 22710353"/>
              <a:gd name="connsiteX359" fmla="*/ 4274836 w 16174551"/>
              <a:gd name="connsiteY359" fmla="*/ 11178023 h 22710353"/>
              <a:gd name="connsiteX360" fmla="*/ 1880975 w 16174551"/>
              <a:gd name="connsiteY360" fmla="*/ 12035192 h 22710353"/>
              <a:gd name="connsiteX361" fmla="*/ 1881105 w 16174551"/>
              <a:gd name="connsiteY361" fmla="*/ 12035323 h 22710353"/>
              <a:gd name="connsiteX362" fmla="*/ 1019624 w 16174551"/>
              <a:gd name="connsiteY362" fmla="*/ 13461321 h 22710353"/>
              <a:gd name="connsiteX363" fmla="*/ 603010 w 16174551"/>
              <a:gd name="connsiteY363" fmla="*/ 15700905 h 22710353"/>
              <a:gd name="connsiteX364" fmla="*/ 589930 w 16174551"/>
              <a:gd name="connsiteY364" fmla="*/ 15700252 h 22710353"/>
              <a:gd name="connsiteX365" fmla="*/ 1007198 w 16174551"/>
              <a:gd name="connsiteY365" fmla="*/ 13457134 h 22710353"/>
              <a:gd name="connsiteX366" fmla="*/ 1338396 w 16174551"/>
              <a:gd name="connsiteY366" fmla="*/ 12681767 h 22710353"/>
              <a:gd name="connsiteX367" fmla="*/ 1872734 w 16174551"/>
              <a:gd name="connsiteY367" fmla="*/ 12025245 h 22710353"/>
              <a:gd name="connsiteX368" fmla="*/ 4272481 w 16174551"/>
              <a:gd name="connsiteY368" fmla="*/ 11165326 h 22710353"/>
              <a:gd name="connsiteX369" fmla="*/ 6812583 w 16174551"/>
              <a:gd name="connsiteY369" fmla="*/ 10140624 h 22710353"/>
              <a:gd name="connsiteX370" fmla="*/ 7434299 w 16174551"/>
              <a:gd name="connsiteY370" fmla="*/ 8457570 h 22710353"/>
              <a:gd name="connsiteX371" fmla="*/ 7528085 w 16174551"/>
              <a:gd name="connsiteY371" fmla="*/ 7864003 h 22710353"/>
              <a:gd name="connsiteX372" fmla="*/ 8693951 w 16174551"/>
              <a:gd name="connsiteY372" fmla="*/ 3467684 h 22710353"/>
              <a:gd name="connsiteX373" fmla="*/ 10360795 w 16174551"/>
              <a:gd name="connsiteY373" fmla="*/ 1469454 h 22710353"/>
              <a:gd name="connsiteX374" fmla="*/ 12980687 w 16174551"/>
              <a:gd name="connsiteY374" fmla="*/ 442133 h 22710353"/>
              <a:gd name="connsiteX375" fmla="*/ 12781211 w 16174551"/>
              <a:gd name="connsiteY375" fmla="*/ 0 h 22710353"/>
              <a:gd name="connsiteX376" fmla="*/ 12782387 w 16174551"/>
              <a:gd name="connsiteY376" fmla="*/ 13089 h 22710353"/>
              <a:gd name="connsiteX377" fmla="*/ 10101933 w 16174551"/>
              <a:gd name="connsiteY377" fmla="*/ 1011484 h 22710353"/>
              <a:gd name="connsiteX378" fmla="*/ 8386819 w 16174551"/>
              <a:gd name="connsiteY378" fmla="*/ 3005002 h 22710353"/>
              <a:gd name="connsiteX379" fmla="*/ 7164447 w 16174551"/>
              <a:gd name="connsiteY379" fmla="*/ 7434433 h 22710353"/>
              <a:gd name="connsiteX380" fmla="*/ 7064251 w 16174551"/>
              <a:gd name="connsiteY380" fmla="*/ 8033890 h 22710353"/>
              <a:gd name="connsiteX381" fmla="*/ 6413235 w 16174551"/>
              <a:gd name="connsiteY381" fmla="*/ 9735139 h 22710353"/>
              <a:gd name="connsiteX382" fmla="*/ 3800668 w 16174551"/>
              <a:gd name="connsiteY382" fmla="*/ 10738769 h 22710353"/>
              <a:gd name="connsiteX383" fmla="*/ 1346114 w 16174551"/>
              <a:gd name="connsiteY383" fmla="*/ 11570940 h 22710353"/>
              <a:gd name="connsiteX384" fmla="*/ 1346244 w 16174551"/>
              <a:gd name="connsiteY384" fmla="*/ 11570809 h 22710353"/>
              <a:gd name="connsiteX385" fmla="*/ 455070 w 16174551"/>
              <a:gd name="connsiteY385" fmla="*/ 13001520 h 22710353"/>
              <a:gd name="connsiteX386" fmla="*/ 13080 w 16174551"/>
              <a:gd name="connsiteY386" fmla="*/ 15262569 h 22710353"/>
              <a:gd name="connsiteX387" fmla="*/ 0 w 16174551"/>
              <a:gd name="connsiteY387" fmla="*/ 15261784 h 22710353"/>
              <a:gd name="connsiteX388" fmla="*/ 442644 w 16174551"/>
              <a:gd name="connsiteY388" fmla="*/ 12997201 h 22710353"/>
              <a:gd name="connsiteX389" fmla="*/ 786792 w 16174551"/>
              <a:gd name="connsiteY389" fmla="*/ 12217253 h 22710353"/>
              <a:gd name="connsiteX390" fmla="*/ 1338004 w 16174551"/>
              <a:gd name="connsiteY390" fmla="*/ 11560600 h 22710353"/>
              <a:gd name="connsiteX391" fmla="*/ 3798444 w 16174551"/>
              <a:gd name="connsiteY391" fmla="*/ 10725811 h 22710353"/>
              <a:gd name="connsiteX392" fmla="*/ 6403687 w 16174551"/>
              <a:gd name="connsiteY392" fmla="*/ 9726238 h 22710353"/>
              <a:gd name="connsiteX393" fmla="*/ 7051431 w 16174551"/>
              <a:gd name="connsiteY393" fmla="*/ 8031666 h 22710353"/>
              <a:gd name="connsiteX394" fmla="*/ 7151627 w 16174551"/>
              <a:gd name="connsiteY394" fmla="*/ 7432340 h 22710353"/>
              <a:gd name="connsiteX395" fmla="*/ 8375307 w 16174551"/>
              <a:gd name="connsiteY395" fmla="*/ 2998981 h 22710353"/>
              <a:gd name="connsiteX396" fmla="*/ 10094347 w 16174551"/>
              <a:gd name="connsiteY396" fmla="*/ 1001013 h 22710353"/>
              <a:gd name="connsiteX397" fmla="*/ 12781211 w 16174551"/>
              <a:gd name="connsiteY397" fmla="*/ 0 h 2271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16174551" h="22710353">
                <a:moveTo>
                  <a:pt x="16168543" y="7514159"/>
                </a:moveTo>
                <a:lnTo>
                  <a:pt x="16174551" y="7525795"/>
                </a:lnTo>
                <a:cubicBezTo>
                  <a:pt x="15030009" y="8125774"/>
                  <a:pt x="14164865" y="9379914"/>
                  <a:pt x="13800835" y="10966641"/>
                </a:cubicBezTo>
                <a:cubicBezTo>
                  <a:pt x="13516203" y="12207567"/>
                  <a:pt x="13538179" y="13509618"/>
                  <a:pt x="13559369" y="14768868"/>
                </a:cubicBezTo>
                <a:cubicBezTo>
                  <a:pt x="13562115" y="14932475"/>
                  <a:pt x="13564995" y="15101580"/>
                  <a:pt x="13567087" y="15267542"/>
                </a:cubicBezTo>
                <a:cubicBezTo>
                  <a:pt x="13574281" y="15823021"/>
                  <a:pt x="13563685" y="16319600"/>
                  <a:pt x="13361985" y="16771942"/>
                </a:cubicBezTo>
                <a:cubicBezTo>
                  <a:pt x="13073951" y="17418124"/>
                  <a:pt x="12456945" y="17818109"/>
                  <a:pt x="11860213" y="18204877"/>
                </a:cubicBezTo>
                <a:cubicBezTo>
                  <a:pt x="11320119" y="18555127"/>
                  <a:pt x="10761583" y="18917157"/>
                  <a:pt x="10437187" y="19462819"/>
                </a:cubicBezTo>
                <a:cubicBezTo>
                  <a:pt x="10180287" y="19895133"/>
                  <a:pt x="10096177" y="20411215"/>
                  <a:pt x="10051703" y="20812511"/>
                </a:cubicBezTo>
                <a:cubicBezTo>
                  <a:pt x="9981985" y="21441417"/>
                  <a:pt x="9978453" y="22079485"/>
                  <a:pt x="10041239" y="22709045"/>
                </a:cubicBezTo>
                <a:lnTo>
                  <a:pt x="10028291" y="22710353"/>
                </a:lnTo>
                <a:cubicBezTo>
                  <a:pt x="9965371" y="22079877"/>
                  <a:pt x="9968903" y="21440893"/>
                  <a:pt x="10038755" y="20811073"/>
                </a:cubicBezTo>
                <a:cubicBezTo>
                  <a:pt x="10083491" y="20408467"/>
                  <a:pt x="10167859" y="19890553"/>
                  <a:pt x="10426067" y="19456143"/>
                </a:cubicBezTo>
                <a:cubicBezTo>
                  <a:pt x="10752033" y="18907733"/>
                  <a:pt x="11311879" y="18544917"/>
                  <a:pt x="11853279" y="18193883"/>
                </a:cubicBezTo>
                <a:cubicBezTo>
                  <a:pt x="12448311" y="17808031"/>
                  <a:pt x="13063749" y="17409092"/>
                  <a:pt x="13350211" y="16766575"/>
                </a:cubicBezTo>
                <a:cubicBezTo>
                  <a:pt x="13550867" y="16316590"/>
                  <a:pt x="13561331" y="15821582"/>
                  <a:pt x="13554267" y="15267673"/>
                </a:cubicBezTo>
                <a:cubicBezTo>
                  <a:pt x="13552175" y="15101580"/>
                  <a:pt x="13549297" y="14932475"/>
                  <a:pt x="13546551" y="14768999"/>
                </a:cubicBezTo>
                <a:cubicBezTo>
                  <a:pt x="13525359" y="13508963"/>
                  <a:pt x="13503383" y="12205997"/>
                  <a:pt x="13788407" y="10963499"/>
                </a:cubicBezTo>
                <a:cubicBezTo>
                  <a:pt x="14130421" y="9472508"/>
                  <a:pt x="14914361" y="8274289"/>
                  <a:pt x="15956895" y="7634458"/>
                </a:cubicBezTo>
                <a:close/>
                <a:moveTo>
                  <a:pt x="16168795" y="7514015"/>
                </a:moveTo>
                <a:lnTo>
                  <a:pt x="16168543" y="7514159"/>
                </a:lnTo>
                <a:lnTo>
                  <a:pt x="16168535" y="7514145"/>
                </a:lnTo>
                <a:close/>
                <a:moveTo>
                  <a:pt x="15969449" y="7071878"/>
                </a:moveTo>
                <a:lnTo>
                  <a:pt x="15975205" y="7083658"/>
                </a:lnTo>
                <a:cubicBezTo>
                  <a:pt x="15349171" y="7386789"/>
                  <a:pt x="14807379" y="7863999"/>
                  <a:pt x="14364995" y="8502065"/>
                </a:cubicBezTo>
                <a:cubicBezTo>
                  <a:pt x="13971011" y="9070240"/>
                  <a:pt x="13665975" y="9760529"/>
                  <a:pt x="13482717" y="10498070"/>
                </a:cubicBezTo>
                <a:cubicBezTo>
                  <a:pt x="13172839" y="11745410"/>
                  <a:pt x="13178333" y="13063035"/>
                  <a:pt x="13183567" y="14337338"/>
                </a:cubicBezTo>
                <a:cubicBezTo>
                  <a:pt x="13184351" y="14502778"/>
                  <a:pt x="13185005" y="14673845"/>
                  <a:pt x="13185005" y="14841771"/>
                </a:cubicBezTo>
                <a:cubicBezTo>
                  <a:pt x="13185005" y="15403794"/>
                  <a:pt x="13167477" y="15905871"/>
                  <a:pt x="12953611" y="16357819"/>
                </a:cubicBezTo>
                <a:cubicBezTo>
                  <a:pt x="12648051" y="17003347"/>
                  <a:pt x="12006715" y="17390768"/>
                  <a:pt x="11386437" y="17765493"/>
                </a:cubicBezTo>
                <a:lnTo>
                  <a:pt x="11386437" y="17765625"/>
                </a:lnTo>
                <a:cubicBezTo>
                  <a:pt x="10824891" y="18104749"/>
                  <a:pt x="10244379" y="18455525"/>
                  <a:pt x="9902717" y="18998437"/>
                </a:cubicBezTo>
                <a:cubicBezTo>
                  <a:pt x="9632081" y="19428527"/>
                  <a:pt x="9538555" y="19948141"/>
                  <a:pt x="9487411" y="20352841"/>
                </a:cubicBezTo>
                <a:cubicBezTo>
                  <a:pt x="9407227" y="20986981"/>
                  <a:pt x="9395195" y="21632249"/>
                  <a:pt x="9451571" y="22270839"/>
                </a:cubicBezTo>
                <a:lnTo>
                  <a:pt x="9438491" y="22272017"/>
                </a:lnTo>
                <a:cubicBezTo>
                  <a:pt x="9382113" y="21632509"/>
                  <a:pt x="9394147" y="20986329"/>
                  <a:pt x="9474461" y="20351269"/>
                </a:cubicBezTo>
                <a:cubicBezTo>
                  <a:pt x="9525737" y="19945263"/>
                  <a:pt x="9619655" y="19423815"/>
                  <a:pt x="9891599" y="18991501"/>
                </a:cubicBezTo>
                <a:cubicBezTo>
                  <a:pt x="10234831" y="18445969"/>
                  <a:pt x="10816781" y="18094409"/>
                  <a:pt x="11379635" y="17754369"/>
                </a:cubicBezTo>
                <a:cubicBezTo>
                  <a:pt x="11998211" y="17380691"/>
                  <a:pt x="12637847" y="16994316"/>
                  <a:pt x="12941707" y="16352322"/>
                </a:cubicBezTo>
                <a:cubicBezTo>
                  <a:pt x="13154397" y="15902730"/>
                  <a:pt x="13171793" y="15402355"/>
                  <a:pt x="13171793" y="14841902"/>
                </a:cubicBezTo>
                <a:cubicBezTo>
                  <a:pt x="13171793" y="14673976"/>
                  <a:pt x="13171007" y="14502909"/>
                  <a:pt x="13170355" y="14337469"/>
                </a:cubicBezTo>
                <a:cubicBezTo>
                  <a:pt x="13165123" y="13062381"/>
                  <a:pt x="13159627" y="11743840"/>
                  <a:pt x="13469899" y="10494929"/>
                </a:cubicBezTo>
                <a:cubicBezTo>
                  <a:pt x="13653549" y="9755818"/>
                  <a:pt x="13959239" y="9064088"/>
                  <a:pt x="14354139" y="8494606"/>
                </a:cubicBezTo>
                <a:cubicBezTo>
                  <a:pt x="14797831" y="7854705"/>
                  <a:pt x="15341323" y="7375925"/>
                  <a:pt x="15969449" y="7071878"/>
                </a:cubicBezTo>
                <a:close/>
                <a:moveTo>
                  <a:pt x="15770235" y="6629881"/>
                </a:moveTo>
                <a:lnTo>
                  <a:pt x="15775597" y="6641794"/>
                </a:lnTo>
                <a:cubicBezTo>
                  <a:pt x="15126675" y="6931704"/>
                  <a:pt x="14562511" y="7400145"/>
                  <a:pt x="14098547" y="8033893"/>
                </a:cubicBezTo>
                <a:cubicBezTo>
                  <a:pt x="13685465" y="8598272"/>
                  <a:pt x="13362375" y="9288425"/>
                  <a:pt x="13164207" y="10029762"/>
                </a:cubicBezTo>
                <a:cubicBezTo>
                  <a:pt x="12829215" y="11283516"/>
                  <a:pt x="12818097" y="12616716"/>
                  <a:pt x="12807371" y="13905939"/>
                </a:cubicBezTo>
                <a:cubicBezTo>
                  <a:pt x="12805931" y="14073342"/>
                  <a:pt x="12804495" y="14246504"/>
                  <a:pt x="12802399" y="14416393"/>
                </a:cubicBezTo>
                <a:cubicBezTo>
                  <a:pt x="12795337" y="14984961"/>
                  <a:pt x="12771007" y="15492404"/>
                  <a:pt x="12544845" y="15943960"/>
                </a:cubicBezTo>
                <a:cubicBezTo>
                  <a:pt x="12221757" y="16588834"/>
                  <a:pt x="11556091" y="16963820"/>
                  <a:pt x="10912269" y="17326374"/>
                </a:cubicBezTo>
                <a:lnTo>
                  <a:pt x="10912139" y="17326636"/>
                </a:lnTo>
                <a:cubicBezTo>
                  <a:pt x="10329271" y="17654897"/>
                  <a:pt x="9726523" y="17994283"/>
                  <a:pt x="9367723" y="18534447"/>
                </a:cubicBezTo>
                <a:cubicBezTo>
                  <a:pt x="9083485" y="18962445"/>
                  <a:pt x="8980543" y="19485725"/>
                  <a:pt x="8922727" y="19893695"/>
                </a:cubicBezTo>
                <a:cubicBezTo>
                  <a:pt x="8832079" y="20533071"/>
                  <a:pt x="8811543" y="21185537"/>
                  <a:pt x="8861511" y="21833027"/>
                </a:cubicBezTo>
                <a:lnTo>
                  <a:pt x="8848429" y="21834075"/>
                </a:lnTo>
                <a:cubicBezTo>
                  <a:pt x="8798331" y="21185667"/>
                  <a:pt x="8818999" y="20532153"/>
                  <a:pt x="8909777" y="19891863"/>
                </a:cubicBezTo>
                <a:cubicBezTo>
                  <a:pt x="8967855" y="19482453"/>
                  <a:pt x="9071191" y="18957339"/>
                  <a:pt x="9356867" y="18527249"/>
                </a:cubicBezTo>
                <a:cubicBezTo>
                  <a:pt x="9717497" y="17984467"/>
                  <a:pt x="10321555" y="17644293"/>
                  <a:pt x="10905729" y="17315249"/>
                </a:cubicBezTo>
                <a:cubicBezTo>
                  <a:pt x="11547851" y="16953612"/>
                  <a:pt x="12211817" y="16579671"/>
                  <a:pt x="12532943" y="15938331"/>
                </a:cubicBezTo>
                <a:cubicBezTo>
                  <a:pt x="12757927" y="15489263"/>
                  <a:pt x="12782127" y="14983390"/>
                  <a:pt x="12789189" y="14416393"/>
                </a:cubicBezTo>
                <a:cubicBezTo>
                  <a:pt x="12791283" y="14246504"/>
                  <a:pt x="12792721" y="14073342"/>
                  <a:pt x="12794159" y="13905939"/>
                </a:cubicBezTo>
                <a:cubicBezTo>
                  <a:pt x="12804887" y="12615800"/>
                  <a:pt x="12816005" y="11281814"/>
                  <a:pt x="13151519" y="10026491"/>
                </a:cubicBezTo>
                <a:cubicBezTo>
                  <a:pt x="13350081" y="9283584"/>
                  <a:pt x="13673823" y="8591989"/>
                  <a:pt x="14087951" y="8026301"/>
                </a:cubicBezTo>
                <a:cubicBezTo>
                  <a:pt x="14553223" y="7390589"/>
                  <a:pt x="15119217" y="6920841"/>
                  <a:pt x="15770235" y="6629881"/>
                </a:cubicBezTo>
                <a:close/>
                <a:moveTo>
                  <a:pt x="15571019" y="6188141"/>
                </a:moveTo>
                <a:lnTo>
                  <a:pt x="15575989" y="6200182"/>
                </a:lnTo>
                <a:cubicBezTo>
                  <a:pt x="14904307" y="6477135"/>
                  <a:pt x="14317513" y="6936676"/>
                  <a:pt x="13832095" y="7566104"/>
                </a:cubicBezTo>
                <a:cubicBezTo>
                  <a:pt x="13399787" y="8126557"/>
                  <a:pt x="13058779" y="8816586"/>
                  <a:pt x="12845697" y="9561715"/>
                </a:cubicBezTo>
                <a:cubicBezTo>
                  <a:pt x="12485459" y="10821620"/>
                  <a:pt x="12457861" y="12170266"/>
                  <a:pt x="12431175" y="13474540"/>
                </a:cubicBezTo>
                <a:cubicBezTo>
                  <a:pt x="12427645" y="13643907"/>
                  <a:pt x="12424113" y="13819032"/>
                  <a:pt x="12419795" y="13991015"/>
                </a:cubicBezTo>
                <a:cubicBezTo>
                  <a:pt x="12405539" y="14566258"/>
                  <a:pt x="12374275" y="15079067"/>
                  <a:pt x="12135949" y="15530231"/>
                </a:cubicBezTo>
                <a:cubicBezTo>
                  <a:pt x="11795595" y="16174580"/>
                  <a:pt x="11105467" y="16536871"/>
                  <a:pt x="10438101" y="16887383"/>
                </a:cubicBezTo>
                <a:cubicBezTo>
                  <a:pt x="9833913" y="17204518"/>
                  <a:pt x="9209189" y="17532649"/>
                  <a:pt x="8833125" y="18070065"/>
                </a:cubicBezTo>
                <a:lnTo>
                  <a:pt x="8833125" y="18070457"/>
                </a:lnTo>
                <a:cubicBezTo>
                  <a:pt x="8535283" y="18496229"/>
                  <a:pt x="8422921" y="19023045"/>
                  <a:pt x="8358435" y="19434417"/>
                </a:cubicBezTo>
                <a:cubicBezTo>
                  <a:pt x="8257323" y="20079029"/>
                  <a:pt x="8228283" y="20738693"/>
                  <a:pt x="8271841" y="21395215"/>
                </a:cubicBezTo>
                <a:lnTo>
                  <a:pt x="8258761" y="21396129"/>
                </a:lnTo>
                <a:cubicBezTo>
                  <a:pt x="8215071" y="20738693"/>
                  <a:pt x="8244241" y="20078113"/>
                  <a:pt x="8345483" y="19432453"/>
                </a:cubicBezTo>
                <a:cubicBezTo>
                  <a:pt x="8410233" y="19019641"/>
                  <a:pt x="8522855" y="18490993"/>
                  <a:pt x="8822399" y="18062997"/>
                </a:cubicBezTo>
                <a:cubicBezTo>
                  <a:pt x="9200295" y="17522964"/>
                  <a:pt x="9826587" y="17194048"/>
                  <a:pt x="10432085" y="16876127"/>
                </a:cubicBezTo>
                <a:cubicBezTo>
                  <a:pt x="11097619" y="16526532"/>
                  <a:pt x="11785915" y="16165157"/>
                  <a:pt x="12124439" y="15524340"/>
                </a:cubicBezTo>
                <a:cubicBezTo>
                  <a:pt x="12361457" y="15075663"/>
                  <a:pt x="12392459" y="14564425"/>
                  <a:pt x="12406715" y="13990884"/>
                </a:cubicBezTo>
                <a:cubicBezTo>
                  <a:pt x="12411031" y="13819032"/>
                  <a:pt x="12414563" y="13643776"/>
                  <a:pt x="12418095" y="13474409"/>
                </a:cubicBezTo>
                <a:cubicBezTo>
                  <a:pt x="12444779" y="12169349"/>
                  <a:pt x="12472379" y="10819787"/>
                  <a:pt x="12833139" y="9558181"/>
                </a:cubicBezTo>
                <a:cubicBezTo>
                  <a:pt x="13046613" y="8811480"/>
                  <a:pt x="13388537" y="8119881"/>
                  <a:pt x="13821763" y="7558120"/>
                </a:cubicBezTo>
                <a:cubicBezTo>
                  <a:pt x="14308487" y="6926858"/>
                  <a:pt x="14897111" y="6465879"/>
                  <a:pt x="15571019" y="6188141"/>
                </a:cubicBezTo>
                <a:close/>
                <a:moveTo>
                  <a:pt x="15371933" y="5745877"/>
                </a:moveTo>
                <a:lnTo>
                  <a:pt x="15376643" y="5758049"/>
                </a:lnTo>
                <a:cubicBezTo>
                  <a:pt x="14681937" y="6021785"/>
                  <a:pt x="14072647" y="6472555"/>
                  <a:pt x="13565779" y="7097663"/>
                </a:cubicBezTo>
                <a:cubicBezTo>
                  <a:pt x="13114371" y="7654320"/>
                  <a:pt x="12755311" y="8344350"/>
                  <a:pt x="12527319" y="9093146"/>
                </a:cubicBezTo>
                <a:cubicBezTo>
                  <a:pt x="12141835" y="10359462"/>
                  <a:pt x="12097623" y="11723683"/>
                  <a:pt x="12054981" y="13043011"/>
                </a:cubicBezTo>
                <a:cubicBezTo>
                  <a:pt x="12049487" y="13214339"/>
                  <a:pt x="12043731" y="13391559"/>
                  <a:pt x="12037323" y="13565376"/>
                </a:cubicBezTo>
                <a:cubicBezTo>
                  <a:pt x="12015871" y="14147030"/>
                  <a:pt x="11977807" y="14665337"/>
                  <a:pt x="11727183" y="15116108"/>
                </a:cubicBezTo>
                <a:cubicBezTo>
                  <a:pt x="11369301" y="15759933"/>
                  <a:pt x="10654845" y="16109790"/>
                  <a:pt x="9963933" y="16448131"/>
                </a:cubicBezTo>
                <a:cubicBezTo>
                  <a:pt x="9338423" y="16754402"/>
                  <a:pt x="8691593" y="17071146"/>
                  <a:pt x="8298263" y="17605813"/>
                </a:cubicBezTo>
                <a:lnTo>
                  <a:pt x="8298263" y="17606077"/>
                </a:lnTo>
                <a:cubicBezTo>
                  <a:pt x="7986687" y="18029621"/>
                  <a:pt x="7864907" y="18559969"/>
                  <a:pt x="7793749" y="18974745"/>
                </a:cubicBezTo>
                <a:cubicBezTo>
                  <a:pt x="7682171" y="19624725"/>
                  <a:pt x="7644369" y="20291585"/>
                  <a:pt x="7681649" y="20957009"/>
                </a:cubicBezTo>
                <a:lnTo>
                  <a:pt x="7668569" y="20957793"/>
                </a:lnTo>
                <a:cubicBezTo>
                  <a:pt x="7631289" y="20291325"/>
                  <a:pt x="7669091" y="19623417"/>
                  <a:pt x="7780799" y="18972521"/>
                </a:cubicBezTo>
                <a:cubicBezTo>
                  <a:pt x="7852219" y="18556305"/>
                  <a:pt x="7974391" y="18023993"/>
                  <a:pt x="8287669" y="17598223"/>
                </a:cubicBezTo>
                <a:cubicBezTo>
                  <a:pt x="8682961" y="17060937"/>
                  <a:pt x="9331231" y="16743408"/>
                  <a:pt x="9958179" y="16436482"/>
                </a:cubicBezTo>
                <a:cubicBezTo>
                  <a:pt x="10647259" y="16099059"/>
                  <a:pt x="11359883" y="15750248"/>
                  <a:pt x="11715803" y="15109955"/>
                </a:cubicBezTo>
                <a:cubicBezTo>
                  <a:pt x="11964987" y="14661672"/>
                  <a:pt x="12002921" y="14145067"/>
                  <a:pt x="12024243" y="13564982"/>
                </a:cubicBezTo>
                <a:cubicBezTo>
                  <a:pt x="12030651" y="13391166"/>
                  <a:pt x="12036407" y="13214078"/>
                  <a:pt x="12041899" y="13042749"/>
                </a:cubicBezTo>
                <a:cubicBezTo>
                  <a:pt x="12084675" y="11722636"/>
                  <a:pt x="12128755" y="10357500"/>
                  <a:pt x="12514759" y="9089481"/>
                </a:cubicBezTo>
                <a:cubicBezTo>
                  <a:pt x="12743147" y="8339114"/>
                  <a:pt x="13103121" y="7647514"/>
                  <a:pt x="13555575" y="7089548"/>
                </a:cubicBezTo>
                <a:cubicBezTo>
                  <a:pt x="14064013" y="6462607"/>
                  <a:pt x="14675135" y="6010528"/>
                  <a:pt x="15371933" y="5745877"/>
                </a:cubicBezTo>
                <a:close/>
                <a:moveTo>
                  <a:pt x="15172847" y="5303745"/>
                </a:moveTo>
                <a:lnTo>
                  <a:pt x="15177165" y="5316048"/>
                </a:lnTo>
                <a:cubicBezTo>
                  <a:pt x="14459699" y="5566825"/>
                  <a:pt x="13827911" y="6008695"/>
                  <a:pt x="13299459" y="6629486"/>
                </a:cubicBezTo>
                <a:cubicBezTo>
                  <a:pt x="12828823" y="7182346"/>
                  <a:pt x="12451713" y="7872245"/>
                  <a:pt x="12208939" y="8624837"/>
                </a:cubicBezTo>
                <a:cubicBezTo>
                  <a:pt x="11798211" y="9897437"/>
                  <a:pt x="11737649" y="11277102"/>
                  <a:pt x="11678917" y="12611481"/>
                </a:cubicBezTo>
                <a:cubicBezTo>
                  <a:pt x="11671199" y="12784904"/>
                  <a:pt x="11663351" y="12964087"/>
                  <a:pt x="11654851" y="13139866"/>
                </a:cubicBezTo>
                <a:cubicBezTo>
                  <a:pt x="11626335" y="13728197"/>
                  <a:pt x="11581337" y="14251870"/>
                  <a:pt x="11318551" y="14702248"/>
                </a:cubicBezTo>
                <a:cubicBezTo>
                  <a:pt x="10943139" y="15345550"/>
                  <a:pt x="10204355" y="15682842"/>
                  <a:pt x="9489897" y="16009010"/>
                </a:cubicBezTo>
                <a:cubicBezTo>
                  <a:pt x="8842935" y="16304418"/>
                  <a:pt x="8174131" y="16609775"/>
                  <a:pt x="7763535" y="17141694"/>
                </a:cubicBezTo>
                <a:lnTo>
                  <a:pt x="7763795" y="17141563"/>
                </a:lnTo>
                <a:cubicBezTo>
                  <a:pt x="7438615" y="17563014"/>
                  <a:pt x="7307417" y="18096897"/>
                  <a:pt x="7229587" y="18515077"/>
                </a:cubicBezTo>
                <a:cubicBezTo>
                  <a:pt x="7107547" y="19170291"/>
                  <a:pt x="7061373" y="19844481"/>
                  <a:pt x="7092243" y="20518805"/>
                </a:cubicBezTo>
                <a:lnTo>
                  <a:pt x="7079163" y="20519329"/>
                </a:lnTo>
                <a:cubicBezTo>
                  <a:pt x="7048293" y="19843957"/>
                  <a:pt x="7094597" y="19168851"/>
                  <a:pt x="7216769" y="18512589"/>
                </a:cubicBezTo>
                <a:cubicBezTo>
                  <a:pt x="7294859" y="18093101"/>
                  <a:pt x="7426449" y="17557125"/>
                  <a:pt x="7753463" y="17133580"/>
                </a:cubicBezTo>
                <a:cubicBezTo>
                  <a:pt x="8166019" y="16599042"/>
                  <a:pt x="8836395" y="16292900"/>
                  <a:pt x="9484665" y="15996968"/>
                </a:cubicBezTo>
                <a:cubicBezTo>
                  <a:pt x="10197291" y="15671586"/>
                  <a:pt x="10934245" y="15335211"/>
                  <a:pt x="11307431" y="14695573"/>
                </a:cubicBezTo>
                <a:cubicBezTo>
                  <a:pt x="11568779" y="14247812"/>
                  <a:pt x="11613647" y="13725840"/>
                  <a:pt x="11642031" y="13139212"/>
                </a:cubicBezTo>
                <a:cubicBezTo>
                  <a:pt x="11650533" y="12963432"/>
                  <a:pt x="11658383" y="12784250"/>
                  <a:pt x="11665967" y="12610958"/>
                </a:cubicBezTo>
                <a:cubicBezTo>
                  <a:pt x="11724569" y="11275662"/>
                  <a:pt x="11785263" y="9895081"/>
                  <a:pt x="12196511" y="8620780"/>
                </a:cubicBezTo>
                <a:cubicBezTo>
                  <a:pt x="12439941" y="7866617"/>
                  <a:pt x="12817835" y="7175148"/>
                  <a:pt x="13289519" y="6620978"/>
                </a:cubicBezTo>
                <a:cubicBezTo>
                  <a:pt x="13819539" y="5998355"/>
                  <a:pt x="14453159" y="5555176"/>
                  <a:pt x="15172847" y="5303745"/>
                </a:cubicBezTo>
                <a:close/>
                <a:moveTo>
                  <a:pt x="14973499" y="4861875"/>
                </a:moveTo>
                <a:lnTo>
                  <a:pt x="14977425" y="4874309"/>
                </a:lnTo>
                <a:cubicBezTo>
                  <a:pt x="14237071" y="5111867"/>
                  <a:pt x="13582783" y="5544968"/>
                  <a:pt x="13032879" y="6161438"/>
                </a:cubicBezTo>
                <a:cubicBezTo>
                  <a:pt x="12543145" y="6710505"/>
                  <a:pt x="12147983" y="7400401"/>
                  <a:pt x="11890299" y="8156660"/>
                </a:cubicBezTo>
                <a:cubicBezTo>
                  <a:pt x="11454455" y="9435672"/>
                  <a:pt x="11377281" y="10830913"/>
                  <a:pt x="11302591" y="12180344"/>
                </a:cubicBezTo>
                <a:cubicBezTo>
                  <a:pt x="11292911" y="12355600"/>
                  <a:pt x="11282839" y="12536746"/>
                  <a:pt x="11272245" y="12714488"/>
                </a:cubicBezTo>
                <a:cubicBezTo>
                  <a:pt x="11236665" y="13309363"/>
                  <a:pt x="11184867" y="13838403"/>
                  <a:pt x="10909783" y="14288388"/>
                </a:cubicBezTo>
                <a:cubicBezTo>
                  <a:pt x="10516977" y="14931036"/>
                  <a:pt x="9753731" y="15255762"/>
                  <a:pt x="9015729" y="15569888"/>
                </a:cubicBezTo>
                <a:cubicBezTo>
                  <a:pt x="8347577" y="15854173"/>
                  <a:pt x="7656665" y="16148272"/>
                  <a:pt x="7228803" y="16677442"/>
                </a:cubicBezTo>
                <a:lnTo>
                  <a:pt x="7228935" y="16677311"/>
                </a:lnTo>
                <a:cubicBezTo>
                  <a:pt x="6890019" y="17096538"/>
                  <a:pt x="6749403" y="17634085"/>
                  <a:pt x="6664903" y="18055537"/>
                </a:cubicBezTo>
                <a:cubicBezTo>
                  <a:pt x="6532397" y="18715985"/>
                  <a:pt x="6477721" y="19397377"/>
                  <a:pt x="6502181" y="20080729"/>
                </a:cubicBezTo>
                <a:lnTo>
                  <a:pt x="6489101" y="20081253"/>
                </a:lnTo>
                <a:cubicBezTo>
                  <a:pt x="6464509" y="19396853"/>
                  <a:pt x="6519447" y="18714545"/>
                  <a:pt x="6652083" y="18053051"/>
                </a:cubicBezTo>
                <a:cubicBezTo>
                  <a:pt x="6736975" y="17630159"/>
                  <a:pt x="6878115" y="17090649"/>
                  <a:pt x="7218731" y="16669196"/>
                </a:cubicBezTo>
                <a:cubicBezTo>
                  <a:pt x="7648555" y="16137539"/>
                  <a:pt x="8341037" y="15842786"/>
                  <a:pt x="9010759" y="15557847"/>
                </a:cubicBezTo>
                <a:cubicBezTo>
                  <a:pt x="9746929" y="15244506"/>
                  <a:pt x="10508083" y="14920695"/>
                  <a:pt x="10898667" y="14281582"/>
                </a:cubicBezTo>
                <a:cubicBezTo>
                  <a:pt x="11172179" y="13834214"/>
                  <a:pt x="11223847" y="13306876"/>
                  <a:pt x="11259295" y="12713702"/>
                </a:cubicBezTo>
                <a:cubicBezTo>
                  <a:pt x="11269891" y="12536091"/>
                  <a:pt x="11279963" y="12354945"/>
                  <a:pt x="11289643" y="12179689"/>
                </a:cubicBezTo>
                <a:cubicBezTo>
                  <a:pt x="11364331" y="10829343"/>
                  <a:pt x="11441507" y="9433185"/>
                  <a:pt x="11878003" y="8152471"/>
                </a:cubicBezTo>
                <a:cubicBezTo>
                  <a:pt x="12136343" y="7394512"/>
                  <a:pt x="12532289" y="6703043"/>
                  <a:pt x="13023199" y="6152801"/>
                </a:cubicBezTo>
                <a:cubicBezTo>
                  <a:pt x="13574673" y="5534496"/>
                  <a:pt x="14230921" y="5100219"/>
                  <a:pt x="14973499" y="4861875"/>
                </a:cubicBezTo>
                <a:close/>
                <a:moveTo>
                  <a:pt x="14774023" y="4419747"/>
                </a:moveTo>
                <a:lnTo>
                  <a:pt x="14777687" y="4432312"/>
                </a:lnTo>
                <a:cubicBezTo>
                  <a:pt x="14014571" y="4656781"/>
                  <a:pt x="13337787" y="5081113"/>
                  <a:pt x="12766299" y="5693264"/>
                </a:cubicBezTo>
                <a:cubicBezTo>
                  <a:pt x="12257467" y="6238404"/>
                  <a:pt x="11844387" y="6928171"/>
                  <a:pt x="11571787" y="7688224"/>
                </a:cubicBezTo>
                <a:cubicBezTo>
                  <a:pt x="11110701" y="8973392"/>
                  <a:pt x="11017045" y="10384200"/>
                  <a:pt x="10926397" y="11748552"/>
                </a:cubicBezTo>
                <a:cubicBezTo>
                  <a:pt x="10914623" y="11925771"/>
                  <a:pt x="10902459" y="12109010"/>
                  <a:pt x="10889641" y="12288848"/>
                </a:cubicBezTo>
                <a:cubicBezTo>
                  <a:pt x="10846867" y="12890266"/>
                  <a:pt x="10788135" y="13424803"/>
                  <a:pt x="10500887" y="13874396"/>
                </a:cubicBezTo>
                <a:cubicBezTo>
                  <a:pt x="10090683" y="14516520"/>
                  <a:pt x="9303107" y="14828682"/>
                  <a:pt x="8541563" y="15130636"/>
                </a:cubicBezTo>
                <a:cubicBezTo>
                  <a:pt x="7852087" y="15404056"/>
                  <a:pt x="7139071" y="15686769"/>
                  <a:pt x="6693943" y="16213191"/>
                </a:cubicBezTo>
                <a:lnTo>
                  <a:pt x="6693679" y="16213060"/>
                </a:lnTo>
                <a:cubicBezTo>
                  <a:pt x="6508461" y="16432031"/>
                  <a:pt x="6273667" y="16787255"/>
                  <a:pt x="6099957" y="17595997"/>
                </a:cubicBezTo>
                <a:cubicBezTo>
                  <a:pt x="5957119" y="18261813"/>
                  <a:pt x="5893807" y="18950271"/>
                  <a:pt x="5911859" y="19642657"/>
                </a:cubicBezTo>
                <a:lnTo>
                  <a:pt x="5898779" y="19643049"/>
                </a:lnTo>
                <a:cubicBezTo>
                  <a:pt x="5880727" y="18949749"/>
                  <a:pt x="5944037" y="18260111"/>
                  <a:pt x="6087269" y="17593381"/>
                </a:cubicBezTo>
                <a:cubicBezTo>
                  <a:pt x="6261501" y="16781759"/>
                  <a:pt x="6497603" y="16424964"/>
                  <a:pt x="6683739" y="16204683"/>
                </a:cubicBezTo>
                <a:cubicBezTo>
                  <a:pt x="7130961" y="15675775"/>
                  <a:pt x="7845547" y="15392407"/>
                  <a:pt x="8536591" y="15118463"/>
                </a:cubicBezTo>
                <a:cubicBezTo>
                  <a:pt x="9296307" y="14817295"/>
                  <a:pt x="10081791" y="14505788"/>
                  <a:pt x="10489771" y="13867328"/>
                </a:cubicBezTo>
                <a:cubicBezTo>
                  <a:pt x="10775319" y="13420353"/>
                  <a:pt x="10833787" y="12887649"/>
                  <a:pt x="10876431" y="12287932"/>
                </a:cubicBezTo>
                <a:cubicBezTo>
                  <a:pt x="10889247" y="12108095"/>
                  <a:pt x="10901413" y="11924855"/>
                  <a:pt x="10913187" y="11747635"/>
                </a:cubicBezTo>
                <a:cubicBezTo>
                  <a:pt x="11003963" y="10382499"/>
                  <a:pt x="11097751" y="8970773"/>
                  <a:pt x="11559363" y="7683775"/>
                </a:cubicBezTo>
                <a:cubicBezTo>
                  <a:pt x="11832613" y="6922019"/>
                  <a:pt x="12246611" y="6230682"/>
                  <a:pt x="12756751" y="5684235"/>
                </a:cubicBezTo>
                <a:cubicBezTo>
                  <a:pt x="13329807" y="5070380"/>
                  <a:pt x="14008553" y="4644870"/>
                  <a:pt x="14774023" y="4419747"/>
                </a:cubicBezTo>
                <a:close/>
                <a:moveTo>
                  <a:pt x="14574675" y="3977875"/>
                </a:moveTo>
                <a:lnTo>
                  <a:pt x="14578077" y="3990571"/>
                </a:lnTo>
                <a:cubicBezTo>
                  <a:pt x="13792071" y="4201951"/>
                  <a:pt x="13092787" y="4617251"/>
                  <a:pt x="12499847" y="5225217"/>
                </a:cubicBezTo>
                <a:cubicBezTo>
                  <a:pt x="11971919" y="5766429"/>
                  <a:pt x="11540787" y="6456325"/>
                  <a:pt x="11253279" y="7220044"/>
                </a:cubicBezTo>
                <a:cubicBezTo>
                  <a:pt x="10767075" y="8511623"/>
                  <a:pt x="10656807" y="9938010"/>
                  <a:pt x="10550201" y="11317414"/>
                </a:cubicBezTo>
                <a:cubicBezTo>
                  <a:pt x="10536335" y="11496465"/>
                  <a:pt x="10522079" y="11681800"/>
                  <a:pt x="10507167" y="11863469"/>
                </a:cubicBezTo>
                <a:cubicBezTo>
                  <a:pt x="10457331" y="12471432"/>
                  <a:pt x="10391797" y="13011335"/>
                  <a:pt x="10092253" y="13460536"/>
                </a:cubicBezTo>
                <a:cubicBezTo>
                  <a:pt x="9664521" y="14102006"/>
                  <a:pt x="8852615" y="14401733"/>
                  <a:pt x="8067523" y="14691514"/>
                </a:cubicBezTo>
                <a:cubicBezTo>
                  <a:pt x="7356599" y="14953940"/>
                  <a:pt x="6621475" y="15225266"/>
                  <a:pt x="6159211" y="15749070"/>
                </a:cubicBezTo>
                <a:lnTo>
                  <a:pt x="6159079" y="15749201"/>
                </a:lnTo>
                <a:cubicBezTo>
                  <a:pt x="5966795" y="15967126"/>
                  <a:pt x="5722061" y="16321826"/>
                  <a:pt x="5535663" y="17136982"/>
                </a:cubicBezTo>
                <a:cubicBezTo>
                  <a:pt x="5382229" y="17808031"/>
                  <a:pt x="5310417" y="18503821"/>
                  <a:pt x="5322190" y="19204975"/>
                </a:cubicBezTo>
                <a:lnTo>
                  <a:pt x="5309109" y="19205235"/>
                </a:lnTo>
                <a:cubicBezTo>
                  <a:pt x="5297337" y="18502905"/>
                  <a:pt x="5369280" y="17806069"/>
                  <a:pt x="5522975" y="17133970"/>
                </a:cubicBezTo>
                <a:cubicBezTo>
                  <a:pt x="5710027" y="16315935"/>
                  <a:pt x="5956071" y="15959534"/>
                  <a:pt x="6149399" y="15740431"/>
                </a:cubicBezTo>
                <a:cubicBezTo>
                  <a:pt x="6613887" y="15214272"/>
                  <a:pt x="7350583" y="14942291"/>
                  <a:pt x="8062945" y="14679342"/>
                </a:cubicBezTo>
                <a:cubicBezTo>
                  <a:pt x="8846075" y="14390215"/>
                  <a:pt x="9656019" y="14091273"/>
                  <a:pt x="10081267" y="13453336"/>
                </a:cubicBezTo>
                <a:cubicBezTo>
                  <a:pt x="10378977" y="13006755"/>
                  <a:pt x="10444379" y="12468553"/>
                  <a:pt x="10494087" y="11862422"/>
                </a:cubicBezTo>
                <a:cubicBezTo>
                  <a:pt x="10508997" y="11680753"/>
                  <a:pt x="10523255" y="11495549"/>
                  <a:pt x="10537121" y="11316369"/>
                </a:cubicBezTo>
                <a:cubicBezTo>
                  <a:pt x="10643727" y="9936178"/>
                  <a:pt x="10754127" y="8508744"/>
                  <a:pt x="11240983" y="7215463"/>
                </a:cubicBezTo>
                <a:cubicBezTo>
                  <a:pt x="11529147" y="6450043"/>
                  <a:pt x="11961195" y="5758574"/>
                  <a:pt x="12490431" y="5216053"/>
                </a:cubicBezTo>
                <a:cubicBezTo>
                  <a:pt x="13085069" y="4606519"/>
                  <a:pt x="13786315" y="4189909"/>
                  <a:pt x="14574675" y="3977875"/>
                </a:cubicBezTo>
                <a:close/>
                <a:moveTo>
                  <a:pt x="14375591" y="3535875"/>
                </a:moveTo>
                <a:lnTo>
                  <a:pt x="14378731" y="3548571"/>
                </a:lnTo>
                <a:cubicBezTo>
                  <a:pt x="13569835" y="3746862"/>
                  <a:pt x="12848051" y="4153393"/>
                  <a:pt x="12233531" y="4757038"/>
                </a:cubicBezTo>
                <a:cubicBezTo>
                  <a:pt x="11686373" y="5294455"/>
                  <a:pt x="11237319" y="5984222"/>
                  <a:pt x="10934899" y="6751736"/>
                </a:cubicBezTo>
                <a:cubicBezTo>
                  <a:pt x="10423451" y="8049598"/>
                  <a:pt x="10296703" y="9491429"/>
                  <a:pt x="10174137" y="10885884"/>
                </a:cubicBezTo>
                <a:cubicBezTo>
                  <a:pt x="10158179" y="11067030"/>
                  <a:pt x="10141699" y="11254328"/>
                  <a:pt x="10124695" y="11437960"/>
                </a:cubicBezTo>
                <a:cubicBezTo>
                  <a:pt x="10067793" y="12052598"/>
                  <a:pt x="9995195" y="12597868"/>
                  <a:pt x="9683487" y="13046674"/>
                </a:cubicBezTo>
                <a:cubicBezTo>
                  <a:pt x="9238359" y="13687491"/>
                  <a:pt x="8402123" y="13974653"/>
                  <a:pt x="7593487" y="14252394"/>
                </a:cubicBezTo>
                <a:lnTo>
                  <a:pt x="7593619" y="14252525"/>
                </a:lnTo>
                <a:cubicBezTo>
                  <a:pt x="6861371" y="14503955"/>
                  <a:pt x="6104143" y="14763894"/>
                  <a:pt x="5624611" y="15284950"/>
                </a:cubicBezTo>
                <a:cubicBezTo>
                  <a:pt x="5425003" y="15501696"/>
                  <a:pt x="5170457" y="15855873"/>
                  <a:pt x="4971371" y="16677441"/>
                </a:cubicBezTo>
                <a:cubicBezTo>
                  <a:pt x="4807473" y="17353728"/>
                  <a:pt x="4727028" y="18056713"/>
                  <a:pt x="4732391" y="18767029"/>
                </a:cubicBezTo>
                <a:lnTo>
                  <a:pt x="4719310" y="18767029"/>
                </a:lnTo>
                <a:cubicBezTo>
                  <a:pt x="4713947" y="18055667"/>
                  <a:pt x="4794392" y="17351633"/>
                  <a:pt x="4958552" y="16674300"/>
                </a:cubicBezTo>
                <a:cubicBezTo>
                  <a:pt x="5158292" y="15849852"/>
                  <a:pt x="5414277" y="15493974"/>
                  <a:pt x="5614801" y="15276049"/>
                </a:cubicBezTo>
                <a:cubicBezTo>
                  <a:pt x="6096555" y="14752638"/>
                  <a:pt x="6855355" y="14492044"/>
                  <a:pt x="7589171" y="14240089"/>
                </a:cubicBezTo>
                <a:cubicBezTo>
                  <a:pt x="8395975" y="13963135"/>
                  <a:pt x="9230119" y="13676628"/>
                  <a:pt x="9672763" y="13039345"/>
                </a:cubicBezTo>
                <a:cubicBezTo>
                  <a:pt x="9982639" y="12593156"/>
                  <a:pt x="10054843" y="12049588"/>
                  <a:pt x="10111613" y="11436913"/>
                </a:cubicBezTo>
                <a:cubicBezTo>
                  <a:pt x="10128619" y="11253150"/>
                  <a:pt x="10145099" y="11065982"/>
                  <a:pt x="10161057" y="10884837"/>
                </a:cubicBezTo>
                <a:cubicBezTo>
                  <a:pt x="10283751" y="9489597"/>
                  <a:pt x="10410633" y="8046718"/>
                  <a:pt x="10922735" y="6747024"/>
                </a:cubicBezTo>
                <a:cubicBezTo>
                  <a:pt x="11225809" y="5977808"/>
                  <a:pt x="11675909" y="5286471"/>
                  <a:pt x="12224375" y="4747745"/>
                </a:cubicBezTo>
                <a:cubicBezTo>
                  <a:pt x="12840595" y="4142399"/>
                  <a:pt x="13564339" y="3734689"/>
                  <a:pt x="14375591" y="3535875"/>
                </a:cubicBezTo>
                <a:close/>
                <a:moveTo>
                  <a:pt x="14176245" y="3093744"/>
                </a:moveTo>
                <a:lnTo>
                  <a:pt x="14179123" y="3106571"/>
                </a:lnTo>
                <a:cubicBezTo>
                  <a:pt x="13347335" y="3291642"/>
                  <a:pt x="12603055" y="3689405"/>
                  <a:pt x="11967079" y="4288730"/>
                </a:cubicBezTo>
                <a:cubicBezTo>
                  <a:pt x="11400827" y="4822350"/>
                  <a:pt x="10933723" y="5512118"/>
                  <a:pt x="10616389" y="6283297"/>
                </a:cubicBezTo>
                <a:cubicBezTo>
                  <a:pt x="10079827" y="7587572"/>
                  <a:pt x="9936465" y="9044984"/>
                  <a:pt x="9797943" y="10454486"/>
                </a:cubicBezTo>
                <a:cubicBezTo>
                  <a:pt x="9780023" y="10637595"/>
                  <a:pt x="9761317" y="10826856"/>
                  <a:pt x="9742219" y="11012452"/>
                </a:cubicBezTo>
                <a:cubicBezTo>
                  <a:pt x="9678125" y="11633634"/>
                  <a:pt x="9598727" y="12184270"/>
                  <a:pt x="9274723" y="12632684"/>
                </a:cubicBezTo>
                <a:cubicBezTo>
                  <a:pt x="8812195" y="13272977"/>
                  <a:pt x="7951499" y="13547574"/>
                  <a:pt x="7119319" y="13813141"/>
                </a:cubicBezTo>
                <a:lnTo>
                  <a:pt x="7119319" y="13813010"/>
                </a:lnTo>
                <a:cubicBezTo>
                  <a:pt x="6365751" y="14053447"/>
                  <a:pt x="5586415" y="14302130"/>
                  <a:pt x="5089619" y="14820436"/>
                </a:cubicBezTo>
                <a:cubicBezTo>
                  <a:pt x="4882947" y="15036137"/>
                  <a:pt x="4618459" y="15389789"/>
                  <a:pt x="4406687" y="16217771"/>
                </a:cubicBezTo>
                <a:cubicBezTo>
                  <a:pt x="4232323" y="16899294"/>
                  <a:pt x="4143376" y="17609479"/>
                  <a:pt x="4142329" y="18328695"/>
                </a:cubicBezTo>
                <a:lnTo>
                  <a:pt x="4129249" y="18328695"/>
                </a:lnTo>
                <a:cubicBezTo>
                  <a:pt x="4130296" y="17608431"/>
                  <a:pt x="4219374" y="16897068"/>
                  <a:pt x="4393998" y="16214499"/>
                </a:cubicBezTo>
                <a:cubicBezTo>
                  <a:pt x="4606556" y="15383638"/>
                  <a:pt x="4872352" y="15028152"/>
                  <a:pt x="5080201" y="14811406"/>
                </a:cubicBezTo>
                <a:cubicBezTo>
                  <a:pt x="5579353" y="14290743"/>
                  <a:pt x="6360259" y="14041538"/>
                  <a:pt x="7115395" y="13800577"/>
                </a:cubicBezTo>
                <a:cubicBezTo>
                  <a:pt x="7945615" y="13535664"/>
                  <a:pt x="8804087" y="13261720"/>
                  <a:pt x="9264127" y="12624962"/>
                </a:cubicBezTo>
                <a:cubicBezTo>
                  <a:pt x="9586169" y="12179166"/>
                  <a:pt x="9665307" y="11630231"/>
                  <a:pt x="9729139" y="11011012"/>
                </a:cubicBezTo>
                <a:cubicBezTo>
                  <a:pt x="9748235" y="10825416"/>
                  <a:pt x="9766811" y="10636156"/>
                  <a:pt x="9784863" y="10453177"/>
                </a:cubicBezTo>
                <a:cubicBezTo>
                  <a:pt x="9923515" y="9042758"/>
                  <a:pt x="10066877" y="7584431"/>
                  <a:pt x="10604223" y="6278322"/>
                </a:cubicBezTo>
                <a:cubicBezTo>
                  <a:pt x="10922211" y="5505311"/>
                  <a:pt x="11390361" y="4814105"/>
                  <a:pt x="11958055" y="4279175"/>
                </a:cubicBezTo>
                <a:cubicBezTo>
                  <a:pt x="12595859" y="3678278"/>
                  <a:pt x="13342101" y="3279471"/>
                  <a:pt x="14176245" y="3093744"/>
                </a:cubicBezTo>
                <a:close/>
                <a:moveTo>
                  <a:pt x="13977029" y="2651741"/>
                </a:moveTo>
                <a:lnTo>
                  <a:pt x="13979645" y="2664568"/>
                </a:lnTo>
                <a:cubicBezTo>
                  <a:pt x="13124967" y="2836682"/>
                  <a:pt x="12358187" y="3225544"/>
                  <a:pt x="11700631" y="3820549"/>
                </a:cubicBezTo>
                <a:cubicBezTo>
                  <a:pt x="11115147" y="4350375"/>
                  <a:pt x="10630123" y="5040011"/>
                  <a:pt x="10297879" y="5814985"/>
                </a:cubicBezTo>
                <a:cubicBezTo>
                  <a:pt x="9736071" y="7125543"/>
                  <a:pt x="9576227" y="8598530"/>
                  <a:pt x="9421747" y="10022956"/>
                </a:cubicBezTo>
                <a:cubicBezTo>
                  <a:pt x="9401603" y="10208028"/>
                  <a:pt x="9380935" y="10399382"/>
                  <a:pt x="9359615" y="10586942"/>
                </a:cubicBezTo>
                <a:cubicBezTo>
                  <a:pt x="9288457" y="11214800"/>
                  <a:pt x="9202127" y="11770802"/>
                  <a:pt x="8865957" y="12218823"/>
                </a:cubicBezTo>
                <a:cubicBezTo>
                  <a:pt x="8386035" y="12858461"/>
                  <a:pt x="7501007" y="13120625"/>
                  <a:pt x="6645283" y="13374020"/>
                </a:cubicBezTo>
                <a:lnTo>
                  <a:pt x="6645021" y="13373889"/>
                </a:lnTo>
                <a:cubicBezTo>
                  <a:pt x="5870003" y="13603462"/>
                  <a:pt x="5068690" y="13840757"/>
                  <a:pt x="4554627" y="14356316"/>
                </a:cubicBezTo>
                <a:cubicBezTo>
                  <a:pt x="4340761" y="14570838"/>
                  <a:pt x="4066463" y="14923967"/>
                  <a:pt x="3842002" y="15758363"/>
                </a:cubicBezTo>
                <a:cubicBezTo>
                  <a:pt x="3657174" y="16445250"/>
                  <a:pt x="3559725" y="17162635"/>
                  <a:pt x="3552399" y="17890621"/>
                </a:cubicBezTo>
                <a:lnTo>
                  <a:pt x="3539319" y="17890621"/>
                </a:lnTo>
                <a:cubicBezTo>
                  <a:pt x="3546775" y="17161327"/>
                  <a:pt x="3644355" y="16442895"/>
                  <a:pt x="3829445" y="15754960"/>
                </a:cubicBezTo>
                <a:cubicBezTo>
                  <a:pt x="4054691" y="14917554"/>
                  <a:pt x="4330427" y="14562723"/>
                  <a:pt x="4545471" y="14347024"/>
                </a:cubicBezTo>
                <a:cubicBezTo>
                  <a:pt x="5061889" y="13829108"/>
                  <a:pt x="5864769" y="13591290"/>
                  <a:pt x="6641359" y="13361324"/>
                </a:cubicBezTo>
                <a:cubicBezTo>
                  <a:pt x="7495123" y="13108453"/>
                  <a:pt x="8377923" y="12847074"/>
                  <a:pt x="8855363" y="12210839"/>
                </a:cubicBezTo>
                <a:cubicBezTo>
                  <a:pt x="9189569" y="11765435"/>
                  <a:pt x="9275507" y="11211136"/>
                  <a:pt x="9346535" y="10585371"/>
                </a:cubicBezTo>
                <a:cubicBezTo>
                  <a:pt x="9367855" y="10397812"/>
                  <a:pt x="9388655" y="10206457"/>
                  <a:pt x="9408667" y="10021516"/>
                </a:cubicBezTo>
                <a:cubicBezTo>
                  <a:pt x="9563279" y="8596044"/>
                  <a:pt x="9723253" y="7122141"/>
                  <a:pt x="10285845" y="5809750"/>
                </a:cubicBezTo>
                <a:cubicBezTo>
                  <a:pt x="10618875" y="5033076"/>
                  <a:pt x="11105075" y="4341867"/>
                  <a:pt x="11691867" y="3810864"/>
                </a:cubicBezTo>
                <a:cubicBezTo>
                  <a:pt x="12351255" y="3214287"/>
                  <a:pt x="13119995" y="2824248"/>
                  <a:pt x="13977029" y="2651741"/>
                </a:cubicBezTo>
                <a:close/>
                <a:moveTo>
                  <a:pt x="13777683" y="2210003"/>
                </a:moveTo>
                <a:lnTo>
                  <a:pt x="13780037" y="2222830"/>
                </a:lnTo>
                <a:cubicBezTo>
                  <a:pt x="12902467" y="2381725"/>
                  <a:pt x="12113189" y="2761817"/>
                  <a:pt x="11434181" y="3352504"/>
                </a:cubicBezTo>
                <a:cubicBezTo>
                  <a:pt x="10829601" y="3878533"/>
                  <a:pt x="10326527" y="4568038"/>
                  <a:pt x="9979369" y="5346809"/>
                </a:cubicBezTo>
                <a:cubicBezTo>
                  <a:pt x="9392315" y="6663649"/>
                  <a:pt x="9216123" y="8152080"/>
                  <a:pt x="9045553" y="9591557"/>
                </a:cubicBezTo>
                <a:cubicBezTo>
                  <a:pt x="9023447" y="9778593"/>
                  <a:pt x="9000555" y="9971911"/>
                  <a:pt x="8977143" y="10161563"/>
                </a:cubicBezTo>
                <a:cubicBezTo>
                  <a:pt x="8898791" y="10795835"/>
                  <a:pt x="8805527" y="11357334"/>
                  <a:pt x="8457191" y="11804963"/>
                </a:cubicBezTo>
                <a:cubicBezTo>
                  <a:pt x="7959741" y="12444078"/>
                  <a:pt x="7050385" y="12693545"/>
                  <a:pt x="6171115" y="12934899"/>
                </a:cubicBezTo>
                <a:cubicBezTo>
                  <a:pt x="5374774" y="13153347"/>
                  <a:pt x="4551357" y="13379386"/>
                  <a:pt x="4020027" y="13892196"/>
                </a:cubicBezTo>
                <a:lnTo>
                  <a:pt x="4020027" y="13892065"/>
                </a:lnTo>
                <a:cubicBezTo>
                  <a:pt x="3798967" y="14105408"/>
                  <a:pt x="3514859" y="14458146"/>
                  <a:pt x="3277579" y="15298955"/>
                </a:cubicBezTo>
                <a:cubicBezTo>
                  <a:pt x="3082418" y="15991078"/>
                  <a:pt x="2976335" y="16715791"/>
                  <a:pt x="2962600" y="17452808"/>
                </a:cubicBezTo>
                <a:lnTo>
                  <a:pt x="2949520" y="17452547"/>
                </a:lnTo>
                <a:cubicBezTo>
                  <a:pt x="2963254" y="16714352"/>
                  <a:pt x="3069468" y="15988590"/>
                  <a:pt x="3265021" y="15295420"/>
                </a:cubicBezTo>
                <a:cubicBezTo>
                  <a:pt x="3503217" y="14451732"/>
                  <a:pt x="3788764" y="14097293"/>
                  <a:pt x="4011002" y="13882773"/>
                </a:cubicBezTo>
                <a:cubicBezTo>
                  <a:pt x="4544817" y="13367606"/>
                  <a:pt x="5369803" y="13141174"/>
                  <a:pt x="6167713" y="12922202"/>
                </a:cubicBezTo>
                <a:cubicBezTo>
                  <a:pt x="7045023" y="12681504"/>
                  <a:pt x="7952155" y="12432429"/>
                  <a:pt x="8446859" y="11796848"/>
                </a:cubicBezTo>
                <a:cubicBezTo>
                  <a:pt x="8793099" y="11351837"/>
                  <a:pt x="8885971" y="10792170"/>
                  <a:pt x="8964061" y="10159862"/>
                </a:cubicBezTo>
                <a:cubicBezTo>
                  <a:pt x="8987475" y="9970340"/>
                  <a:pt x="9010367" y="9777021"/>
                  <a:pt x="9032473" y="9589986"/>
                </a:cubicBezTo>
                <a:cubicBezTo>
                  <a:pt x="9203043" y="8149593"/>
                  <a:pt x="9379499" y="6660114"/>
                  <a:pt x="9967335" y="5341443"/>
                </a:cubicBezTo>
                <a:cubicBezTo>
                  <a:pt x="10315275" y="4560971"/>
                  <a:pt x="10819531" y="3869895"/>
                  <a:pt x="11425547" y="3342687"/>
                </a:cubicBezTo>
                <a:cubicBezTo>
                  <a:pt x="12106387" y="2750430"/>
                  <a:pt x="12897759" y="2369422"/>
                  <a:pt x="13777683" y="2210003"/>
                </a:cubicBezTo>
                <a:close/>
                <a:moveTo>
                  <a:pt x="13578467" y="1768004"/>
                </a:moveTo>
                <a:lnTo>
                  <a:pt x="13580559" y="1780962"/>
                </a:lnTo>
                <a:cubicBezTo>
                  <a:pt x="12680099" y="1926768"/>
                  <a:pt x="11868323" y="2298091"/>
                  <a:pt x="11167731" y="2884458"/>
                </a:cubicBezTo>
                <a:cubicBezTo>
                  <a:pt x="10543923" y="3406429"/>
                  <a:pt x="10022927" y="4096066"/>
                  <a:pt x="9660859" y="4878500"/>
                </a:cubicBezTo>
                <a:cubicBezTo>
                  <a:pt x="9048691" y="6201753"/>
                  <a:pt x="8855887" y="7705761"/>
                  <a:pt x="8669359" y="9160294"/>
                </a:cubicBezTo>
                <a:cubicBezTo>
                  <a:pt x="8645159" y="9349156"/>
                  <a:pt x="8620043" y="9544568"/>
                  <a:pt x="8594537" y="9736054"/>
                </a:cubicBezTo>
                <a:cubicBezTo>
                  <a:pt x="8509123" y="10376870"/>
                  <a:pt x="8409055" y="10943735"/>
                  <a:pt x="8048427" y="11390971"/>
                </a:cubicBezTo>
                <a:cubicBezTo>
                  <a:pt x="7533579" y="12029432"/>
                  <a:pt x="6600023" y="12266465"/>
                  <a:pt x="5697079" y="12495646"/>
                </a:cubicBezTo>
                <a:cubicBezTo>
                  <a:pt x="4879416" y="12703231"/>
                  <a:pt x="4033893" y="12917883"/>
                  <a:pt x="3485297" y="13427945"/>
                </a:cubicBezTo>
                <a:lnTo>
                  <a:pt x="3485035" y="13428075"/>
                </a:lnTo>
                <a:cubicBezTo>
                  <a:pt x="3256781" y="13640241"/>
                  <a:pt x="2962862" y="13992455"/>
                  <a:pt x="2712894" y="14839677"/>
                </a:cubicBezTo>
                <a:cubicBezTo>
                  <a:pt x="2507268" y="15537035"/>
                  <a:pt x="2392683" y="16268948"/>
                  <a:pt x="2372539" y="17014996"/>
                </a:cubicBezTo>
                <a:lnTo>
                  <a:pt x="2359459" y="17014603"/>
                </a:lnTo>
                <a:cubicBezTo>
                  <a:pt x="2379734" y="16267508"/>
                  <a:pt x="2494450" y="15534417"/>
                  <a:pt x="2700467" y="14836012"/>
                </a:cubicBezTo>
                <a:cubicBezTo>
                  <a:pt x="2951351" y="13985780"/>
                  <a:pt x="3246840" y="13631864"/>
                  <a:pt x="3476272" y="13418520"/>
                </a:cubicBezTo>
                <a:cubicBezTo>
                  <a:pt x="4027222" y="12906103"/>
                  <a:pt x="4874445" y="12691058"/>
                  <a:pt x="5693677" y="12483081"/>
                </a:cubicBezTo>
                <a:cubicBezTo>
                  <a:pt x="6594531" y="12254424"/>
                  <a:pt x="7525991" y="12017914"/>
                  <a:pt x="8038093" y="11382856"/>
                </a:cubicBezTo>
                <a:cubicBezTo>
                  <a:pt x="8396629" y="10938238"/>
                  <a:pt x="8496303" y="10373205"/>
                  <a:pt x="8581457" y="9734353"/>
                </a:cubicBezTo>
                <a:cubicBezTo>
                  <a:pt x="8606963" y="9542738"/>
                  <a:pt x="8632079" y="9347454"/>
                  <a:pt x="8656279" y="9158593"/>
                </a:cubicBezTo>
                <a:cubicBezTo>
                  <a:pt x="8842935" y="7703145"/>
                  <a:pt x="9035873" y="6198090"/>
                  <a:pt x="9648955" y="4873003"/>
                </a:cubicBezTo>
                <a:cubicBezTo>
                  <a:pt x="10011809" y="4088868"/>
                  <a:pt x="10534113" y="3397660"/>
                  <a:pt x="11159359" y="2874380"/>
                </a:cubicBezTo>
                <a:cubicBezTo>
                  <a:pt x="11861783" y="2286442"/>
                  <a:pt x="12675651" y="1914203"/>
                  <a:pt x="13578467" y="1768004"/>
                </a:cubicBezTo>
                <a:close/>
                <a:moveTo>
                  <a:pt x="13378989" y="1325999"/>
                </a:moveTo>
                <a:lnTo>
                  <a:pt x="13380819" y="1338957"/>
                </a:lnTo>
                <a:cubicBezTo>
                  <a:pt x="12457599" y="1471675"/>
                  <a:pt x="11623325" y="1834097"/>
                  <a:pt x="10901151" y="2416145"/>
                </a:cubicBezTo>
                <a:cubicBezTo>
                  <a:pt x="10258245" y="2934322"/>
                  <a:pt x="9719199" y="3623827"/>
                  <a:pt x="9342219" y="4410057"/>
                </a:cubicBezTo>
                <a:cubicBezTo>
                  <a:pt x="8704807" y="5739593"/>
                  <a:pt x="8495519" y="7259045"/>
                  <a:pt x="8293031" y="8728628"/>
                </a:cubicBezTo>
                <a:cubicBezTo>
                  <a:pt x="8266739" y="8919591"/>
                  <a:pt x="8239663" y="9116966"/>
                  <a:pt x="8211933" y="9310415"/>
                </a:cubicBezTo>
                <a:cubicBezTo>
                  <a:pt x="8119323" y="9957906"/>
                  <a:pt x="8012323" y="10530138"/>
                  <a:pt x="7639531" y="10976981"/>
                </a:cubicBezTo>
                <a:cubicBezTo>
                  <a:pt x="7107285" y="11614787"/>
                  <a:pt x="6149271" y="11839386"/>
                  <a:pt x="5222910" y="12056395"/>
                </a:cubicBezTo>
                <a:cubicBezTo>
                  <a:pt x="4383927" y="12252985"/>
                  <a:pt x="3516298" y="12456381"/>
                  <a:pt x="2950435" y="12963694"/>
                </a:cubicBezTo>
                <a:lnTo>
                  <a:pt x="2950697" y="12963955"/>
                </a:lnTo>
                <a:cubicBezTo>
                  <a:pt x="2715248" y="13175074"/>
                  <a:pt x="2411388" y="13526764"/>
                  <a:pt x="2148732" y="14380399"/>
                </a:cubicBezTo>
                <a:cubicBezTo>
                  <a:pt x="1932512" y="15083125"/>
                  <a:pt x="1809555" y="15822236"/>
                  <a:pt x="1783001" y="16577185"/>
                </a:cubicBezTo>
                <a:lnTo>
                  <a:pt x="1769921" y="16576661"/>
                </a:lnTo>
                <a:cubicBezTo>
                  <a:pt x="1796474" y="15820534"/>
                  <a:pt x="1919693" y="15080246"/>
                  <a:pt x="2136306" y="14376474"/>
                </a:cubicBezTo>
                <a:cubicBezTo>
                  <a:pt x="2399878" y="13519695"/>
                  <a:pt x="2705307" y="13166305"/>
                  <a:pt x="2941933" y="12954139"/>
                </a:cubicBezTo>
                <a:cubicBezTo>
                  <a:pt x="3510280" y="12444470"/>
                  <a:pt x="4379610" y="12240812"/>
                  <a:pt x="5220162" y="12043830"/>
                </a:cubicBezTo>
                <a:cubicBezTo>
                  <a:pt x="6144431" y="11827214"/>
                  <a:pt x="7100223" y="11603269"/>
                  <a:pt x="7629719" y="10968735"/>
                </a:cubicBezTo>
                <a:cubicBezTo>
                  <a:pt x="8000291" y="10524509"/>
                  <a:pt x="8106897" y="9954110"/>
                  <a:pt x="8199115" y="9308714"/>
                </a:cubicBezTo>
                <a:cubicBezTo>
                  <a:pt x="8226715" y="9115265"/>
                  <a:pt x="8253921" y="8917889"/>
                  <a:pt x="8280213" y="8727059"/>
                </a:cubicBezTo>
                <a:cubicBezTo>
                  <a:pt x="8482831" y="7256558"/>
                  <a:pt x="8692249" y="5735928"/>
                  <a:pt x="9330577" y="4404560"/>
                </a:cubicBezTo>
                <a:cubicBezTo>
                  <a:pt x="9708341" y="3616628"/>
                  <a:pt x="10248565" y="2925552"/>
                  <a:pt x="10893041" y="2406067"/>
                </a:cubicBezTo>
                <a:cubicBezTo>
                  <a:pt x="11616915" y="1822448"/>
                  <a:pt x="12453413" y="1459110"/>
                  <a:pt x="13378989" y="1325999"/>
                </a:cubicBezTo>
                <a:close/>
                <a:moveTo>
                  <a:pt x="13179903" y="884004"/>
                </a:moveTo>
                <a:lnTo>
                  <a:pt x="13181473" y="896961"/>
                </a:lnTo>
                <a:cubicBezTo>
                  <a:pt x="12235231" y="1016590"/>
                  <a:pt x="11378459" y="1370113"/>
                  <a:pt x="10634833" y="1947972"/>
                </a:cubicBezTo>
                <a:cubicBezTo>
                  <a:pt x="9972699" y="2462353"/>
                  <a:pt x="9415731" y="3151858"/>
                  <a:pt x="9023839" y="3941752"/>
                </a:cubicBezTo>
                <a:cubicBezTo>
                  <a:pt x="8361311" y="5277705"/>
                  <a:pt x="8135411" y="6812728"/>
                  <a:pt x="7916967" y="8297366"/>
                </a:cubicBezTo>
                <a:cubicBezTo>
                  <a:pt x="7888583" y="8490161"/>
                  <a:pt x="7859283" y="8689631"/>
                  <a:pt x="7829459" y="8885043"/>
                </a:cubicBezTo>
                <a:cubicBezTo>
                  <a:pt x="7729787" y="9539071"/>
                  <a:pt x="7615987" y="10116801"/>
                  <a:pt x="7230895" y="10563120"/>
                </a:cubicBezTo>
                <a:cubicBezTo>
                  <a:pt x="6681123" y="11200402"/>
                  <a:pt x="5698779" y="11412306"/>
                  <a:pt x="4748873" y="11617274"/>
                </a:cubicBezTo>
                <a:cubicBezTo>
                  <a:pt x="3888438" y="11802869"/>
                  <a:pt x="2998833" y="11994747"/>
                  <a:pt x="2415705" y="12499442"/>
                </a:cubicBezTo>
                <a:lnTo>
                  <a:pt x="2415967" y="12499573"/>
                </a:lnTo>
                <a:cubicBezTo>
                  <a:pt x="2173454" y="12709513"/>
                  <a:pt x="1859653" y="13060811"/>
                  <a:pt x="1584309" y="13920729"/>
                </a:cubicBezTo>
                <a:cubicBezTo>
                  <a:pt x="1357624" y="14628559"/>
                  <a:pt x="1226034" y="15374869"/>
                  <a:pt x="1193071" y="16138848"/>
                </a:cubicBezTo>
                <a:lnTo>
                  <a:pt x="1179991" y="16138324"/>
                </a:lnTo>
                <a:cubicBezTo>
                  <a:pt x="1212954" y="15373168"/>
                  <a:pt x="1344674" y="14625678"/>
                  <a:pt x="1571752" y="13916672"/>
                </a:cubicBezTo>
                <a:cubicBezTo>
                  <a:pt x="1848143" y="13053612"/>
                  <a:pt x="2163513" y="12700613"/>
                  <a:pt x="2407334" y="12489626"/>
                </a:cubicBezTo>
                <a:cubicBezTo>
                  <a:pt x="2992947" y="11982837"/>
                  <a:pt x="3884252" y="11790566"/>
                  <a:pt x="4746257" y="11604577"/>
                </a:cubicBezTo>
                <a:cubicBezTo>
                  <a:pt x="5694069" y="11400003"/>
                  <a:pt x="6674191" y="11188623"/>
                  <a:pt x="7221087" y="10554613"/>
                </a:cubicBezTo>
                <a:cubicBezTo>
                  <a:pt x="7603821" y="10110911"/>
                  <a:pt x="7717229" y="9535014"/>
                  <a:pt x="7816641" y="8883080"/>
                </a:cubicBezTo>
                <a:cubicBezTo>
                  <a:pt x="7846463" y="8687668"/>
                  <a:pt x="7875763" y="8488328"/>
                  <a:pt x="7904149" y="8295534"/>
                </a:cubicBezTo>
                <a:cubicBezTo>
                  <a:pt x="8122723" y="6809849"/>
                  <a:pt x="8348755" y="5273775"/>
                  <a:pt x="9012327" y="3935993"/>
                </a:cubicBezTo>
                <a:cubicBezTo>
                  <a:pt x="9405005" y="3144267"/>
                  <a:pt x="9963411" y="2453191"/>
                  <a:pt x="10626983" y="1937632"/>
                </a:cubicBezTo>
                <a:cubicBezTo>
                  <a:pt x="11372441" y="1358463"/>
                  <a:pt x="12231439" y="1003894"/>
                  <a:pt x="13179903" y="884004"/>
                </a:cubicBezTo>
                <a:close/>
                <a:moveTo>
                  <a:pt x="12980687" y="442133"/>
                </a:moveTo>
                <a:lnTo>
                  <a:pt x="12982127" y="455091"/>
                </a:lnTo>
                <a:cubicBezTo>
                  <a:pt x="12013123" y="561632"/>
                  <a:pt x="11133853" y="906384"/>
                  <a:pt x="10368643" y="1479925"/>
                </a:cubicBezTo>
                <a:cubicBezTo>
                  <a:pt x="9687411" y="1990509"/>
                  <a:pt x="9112263" y="2679884"/>
                  <a:pt x="8705591" y="3473574"/>
                </a:cubicBezTo>
                <a:cubicBezTo>
                  <a:pt x="8017687" y="4815806"/>
                  <a:pt x="7775307" y="6366408"/>
                  <a:pt x="7540903" y="7865964"/>
                </a:cubicBezTo>
                <a:cubicBezTo>
                  <a:pt x="7510427" y="8060723"/>
                  <a:pt x="7478903" y="8262156"/>
                  <a:pt x="7446987" y="8459533"/>
                </a:cubicBezTo>
                <a:cubicBezTo>
                  <a:pt x="7340119" y="9120112"/>
                  <a:pt x="7219385" y="9703202"/>
                  <a:pt x="6822131" y="10149130"/>
                </a:cubicBezTo>
                <a:cubicBezTo>
                  <a:pt x="6254961" y="10785758"/>
                  <a:pt x="5248286" y="10985227"/>
                  <a:pt x="4274836" y="11178023"/>
                </a:cubicBezTo>
                <a:cubicBezTo>
                  <a:pt x="3393080" y="11352623"/>
                  <a:pt x="2481369" y="11533245"/>
                  <a:pt x="1880975" y="12035192"/>
                </a:cubicBezTo>
                <a:lnTo>
                  <a:pt x="1881105" y="12035323"/>
                </a:lnTo>
                <a:cubicBezTo>
                  <a:pt x="1631268" y="12244216"/>
                  <a:pt x="1307657" y="12594989"/>
                  <a:pt x="1019624" y="13461321"/>
                </a:cubicBezTo>
                <a:cubicBezTo>
                  <a:pt x="782475" y="14174517"/>
                  <a:pt x="642252" y="14928026"/>
                  <a:pt x="603010" y="15700905"/>
                </a:cubicBezTo>
                <a:lnTo>
                  <a:pt x="589930" y="15700252"/>
                </a:lnTo>
                <a:cubicBezTo>
                  <a:pt x="629302" y="14926194"/>
                  <a:pt x="769656" y="14171507"/>
                  <a:pt x="1007198" y="13457134"/>
                </a:cubicBezTo>
                <a:cubicBezTo>
                  <a:pt x="1111580" y="13143138"/>
                  <a:pt x="1216878" y="12896812"/>
                  <a:pt x="1338396" y="12681767"/>
                </a:cubicBezTo>
                <a:cubicBezTo>
                  <a:pt x="1489737" y="12414105"/>
                  <a:pt x="1664493" y="12199322"/>
                  <a:pt x="1872734" y="12025245"/>
                </a:cubicBezTo>
                <a:cubicBezTo>
                  <a:pt x="2475745" y="11521204"/>
                  <a:pt x="3389156" y="11340320"/>
                  <a:pt x="4272481" y="11165326"/>
                </a:cubicBezTo>
                <a:cubicBezTo>
                  <a:pt x="5243969" y="10972924"/>
                  <a:pt x="6248419" y="10773978"/>
                  <a:pt x="6812583" y="10140624"/>
                </a:cubicBezTo>
                <a:cubicBezTo>
                  <a:pt x="7207613" y="9697313"/>
                  <a:pt x="7327823" y="9116054"/>
                  <a:pt x="7434299" y="8457570"/>
                </a:cubicBezTo>
                <a:cubicBezTo>
                  <a:pt x="7466215" y="8260193"/>
                  <a:pt x="7497607" y="8058760"/>
                  <a:pt x="7528085" y="7864003"/>
                </a:cubicBezTo>
                <a:cubicBezTo>
                  <a:pt x="7762619" y="6363399"/>
                  <a:pt x="8005131" y="4811750"/>
                  <a:pt x="8693951" y="3467684"/>
                </a:cubicBezTo>
                <a:cubicBezTo>
                  <a:pt x="9101667" y="2672161"/>
                  <a:pt x="9677995" y="1981217"/>
                  <a:pt x="10360795" y="1469454"/>
                </a:cubicBezTo>
                <a:cubicBezTo>
                  <a:pt x="11127835" y="894474"/>
                  <a:pt x="12009331" y="548936"/>
                  <a:pt x="12980687" y="442133"/>
                </a:cubicBezTo>
                <a:close/>
                <a:moveTo>
                  <a:pt x="12781211" y="0"/>
                </a:moveTo>
                <a:lnTo>
                  <a:pt x="12782387" y="13089"/>
                </a:lnTo>
                <a:cubicBezTo>
                  <a:pt x="11790495" y="106410"/>
                  <a:pt x="10888725" y="442393"/>
                  <a:pt x="10101933" y="1011484"/>
                </a:cubicBezTo>
                <a:cubicBezTo>
                  <a:pt x="9401473" y="1518273"/>
                  <a:pt x="8808403" y="2207516"/>
                  <a:pt x="8386819" y="3005002"/>
                </a:cubicBezTo>
                <a:cubicBezTo>
                  <a:pt x="7673803" y="4353648"/>
                  <a:pt x="7414807" y="5919826"/>
                  <a:pt x="7164447" y="7434433"/>
                </a:cubicBezTo>
                <a:cubicBezTo>
                  <a:pt x="7131877" y="7631155"/>
                  <a:pt x="7098259" y="7834552"/>
                  <a:pt x="7064251" y="8033890"/>
                </a:cubicBezTo>
                <a:cubicBezTo>
                  <a:pt x="6950319" y="8701145"/>
                  <a:pt x="6822655" y="9289605"/>
                  <a:pt x="6413235" y="9735139"/>
                </a:cubicBezTo>
                <a:cubicBezTo>
                  <a:pt x="5828667" y="10371243"/>
                  <a:pt x="4797663" y="10558016"/>
                  <a:pt x="3800668" y="10738769"/>
                </a:cubicBezTo>
                <a:cubicBezTo>
                  <a:pt x="2897591" y="10902507"/>
                  <a:pt x="1963774" y="11071742"/>
                  <a:pt x="1346114" y="11570940"/>
                </a:cubicBezTo>
                <a:lnTo>
                  <a:pt x="1346244" y="11570809"/>
                </a:lnTo>
                <a:cubicBezTo>
                  <a:pt x="1089343" y="11778394"/>
                  <a:pt x="755791" y="12128774"/>
                  <a:pt x="455070" y="13001520"/>
                </a:cubicBezTo>
                <a:cubicBezTo>
                  <a:pt x="207457" y="13719951"/>
                  <a:pt x="58731" y="14480658"/>
                  <a:pt x="13080" y="15262569"/>
                </a:cubicBezTo>
                <a:lnTo>
                  <a:pt x="0" y="15261784"/>
                </a:lnTo>
                <a:cubicBezTo>
                  <a:pt x="45782" y="14478695"/>
                  <a:pt x="194638" y="13716810"/>
                  <a:pt x="442644" y="12997201"/>
                </a:cubicBezTo>
                <a:cubicBezTo>
                  <a:pt x="551604" y="12680981"/>
                  <a:pt x="660957" y="12433215"/>
                  <a:pt x="786792" y="12217253"/>
                </a:cubicBezTo>
                <a:cubicBezTo>
                  <a:pt x="943496" y="11948546"/>
                  <a:pt x="1123745" y="11733762"/>
                  <a:pt x="1338004" y="11560600"/>
                </a:cubicBezTo>
                <a:cubicBezTo>
                  <a:pt x="1958281" y="11059309"/>
                  <a:pt x="2893797" y="10889812"/>
                  <a:pt x="3798444" y="10725811"/>
                </a:cubicBezTo>
                <a:cubicBezTo>
                  <a:pt x="4793347" y="10545583"/>
                  <a:pt x="5822127" y="10359071"/>
                  <a:pt x="6403687" y="9726238"/>
                </a:cubicBezTo>
                <a:cubicBezTo>
                  <a:pt x="6810751" y="9283323"/>
                  <a:pt x="6937895" y="8696695"/>
                  <a:pt x="7051431" y="8031666"/>
                </a:cubicBezTo>
                <a:cubicBezTo>
                  <a:pt x="7085441" y="7832457"/>
                  <a:pt x="7119059" y="7629061"/>
                  <a:pt x="7151627" y="7432340"/>
                </a:cubicBezTo>
                <a:cubicBezTo>
                  <a:pt x="7402251" y="5916684"/>
                  <a:pt x="7661245" y="4349459"/>
                  <a:pt x="8375307" y="2998981"/>
                </a:cubicBezTo>
                <a:cubicBezTo>
                  <a:pt x="8797939" y="2199795"/>
                  <a:pt x="9392315" y="1508980"/>
                  <a:pt x="10094347" y="1001013"/>
                </a:cubicBezTo>
                <a:cubicBezTo>
                  <a:pt x="10882971" y="430352"/>
                  <a:pt x="11786963" y="93583"/>
                  <a:pt x="12781211" y="0"/>
                </a:cubicBezTo>
                <a:close/>
              </a:path>
            </a:pathLst>
          </a:custGeom>
          <a:solidFill>
            <a:schemeClr val="bg1"/>
          </a:solidFill>
          <a:ln w="13075" cap="flat">
            <a:noFill/>
            <a:prstDash val="solid"/>
            <a:miter/>
          </a:ln>
        </p:spPr>
        <p:txBody>
          <a:bodyPr rtlCol="0" anchor="ctr"/>
          <a:lstStyle/>
          <a:p>
            <a:endParaRPr lang="es-SV" sz="900" dirty="0">
              <a:solidFill>
                <a:schemeClr val="bg1"/>
              </a:solidFill>
              <a:latin typeface="Hanken Grotesk Light" pitchFamily="2" charset="77"/>
            </a:endParaRPr>
          </a:p>
        </p:txBody>
      </p:sp>
    </p:spTree>
    <p:extLst>
      <p:ext uri="{BB962C8B-B14F-4D97-AF65-F5344CB8AC3E}">
        <p14:creationId xmlns:p14="http://schemas.microsoft.com/office/powerpoint/2010/main" val="16504058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Прямоугольник 7"/>
          <p:cNvSpPr/>
          <p:nvPr/>
        </p:nvSpPr>
        <p:spPr>
          <a:xfrm>
            <a:off x="1002689" y="795997"/>
            <a:ext cx="5621631" cy="584775"/>
          </a:xfrm>
          <a:prstGeom prst="rect">
            <a:avLst/>
          </a:prstGeom>
        </p:spPr>
        <p:txBody>
          <a:bodyPr wrap="square">
            <a:spAutoFit/>
          </a:bodyPr>
          <a:lstStyle/>
          <a:p>
            <a:r>
              <a:rPr lang="uk-UA" sz="3200" dirty="0" smtClean="0">
                <a:solidFill>
                  <a:srgbClr val="000000"/>
                </a:solidFill>
                <a:latin typeface="Mulish" pitchFamily="2" charset="-52"/>
              </a:rPr>
              <a:t>Визначення користувача</a:t>
            </a:r>
            <a:endParaRPr lang="uk-UA" sz="3200" dirty="0">
              <a:latin typeface="Mulish" pitchFamily="2" charset="-52"/>
            </a:endParaRPr>
          </a:p>
        </p:txBody>
      </p:sp>
      <p:pic>
        <p:nvPicPr>
          <p:cNvPr id="9" name="Рисунок 8"/>
          <p:cNvPicPr/>
          <p:nvPr/>
        </p:nvPicPr>
        <p:blipFill rotWithShape="1">
          <a:blip r:embed="rId2"/>
          <a:srcRect r="7652"/>
          <a:stretch/>
        </p:blipFill>
        <p:spPr>
          <a:xfrm>
            <a:off x="568323" y="2515552"/>
            <a:ext cx="4983591" cy="3143261"/>
          </a:xfrm>
          <a:prstGeom prst="rect">
            <a:avLst/>
          </a:prstGeom>
        </p:spPr>
      </p:pic>
      <p:pic>
        <p:nvPicPr>
          <p:cNvPr id="2" name="Рисунок 1"/>
          <p:cNvPicPr>
            <a:picLocks noChangeAspect="1"/>
          </p:cNvPicPr>
          <p:nvPr/>
        </p:nvPicPr>
        <p:blipFill>
          <a:blip r:embed="rId3"/>
          <a:stretch>
            <a:fillRect/>
          </a:stretch>
        </p:blipFill>
        <p:spPr>
          <a:xfrm>
            <a:off x="6380480" y="2518476"/>
            <a:ext cx="4988560" cy="3139304"/>
          </a:xfrm>
          <a:prstGeom prst="rect">
            <a:avLst/>
          </a:prstGeom>
        </p:spPr>
      </p:pic>
      <p:sp>
        <p:nvSpPr>
          <p:cNvPr id="10" name="Forma libre 1">
            <a:extLst>
              <a:ext uri="{FF2B5EF4-FFF2-40B4-BE49-F238E27FC236}">
                <a16:creationId xmlns:a16="http://schemas.microsoft.com/office/drawing/2014/main" id="{63B58506-85D3-E09C-025C-FEA776F6033C}"/>
              </a:ext>
            </a:extLst>
          </p:cNvPr>
          <p:cNvSpPr/>
          <p:nvPr/>
        </p:nvSpPr>
        <p:spPr>
          <a:xfrm rot="5713313">
            <a:off x="5195179" y="-10050781"/>
            <a:ext cx="12460188" cy="15661270"/>
          </a:xfrm>
          <a:custGeom>
            <a:avLst/>
            <a:gdLst>
              <a:gd name="connsiteX0" fmla="*/ 16168543 w 16174551"/>
              <a:gd name="connsiteY0" fmla="*/ 7514159 h 22710353"/>
              <a:gd name="connsiteX1" fmla="*/ 16174551 w 16174551"/>
              <a:gd name="connsiteY1" fmla="*/ 7525795 h 22710353"/>
              <a:gd name="connsiteX2" fmla="*/ 13800835 w 16174551"/>
              <a:gd name="connsiteY2" fmla="*/ 10966641 h 22710353"/>
              <a:gd name="connsiteX3" fmla="*/ 13559369 w 16174551"/>
              <a:gd name="connsiteY3" fmla="*/ 14768868 h 22710353"/>
              <a:gd name="connsiteX4" fmla="*/ 13567087 w 16174551"/>
              <a:gd name="connsiteY4" fmla="*/ 15267542 h 22710353"/>
              <a:gd name="connsiteX5" fmla="*/ 13361985 w 16174551"/>
              <a:gd name="connsiteY5" fmla="*/ 16771942 h 22710353"/>
              <a:gd name="connsiteX6" fmla="*/ 11860213 w 16174551"/>
              <a:gd name="connsiteY6" fmla="*/ 18204877 h 22710353"/>
              <a:gd name="connsiteX7" fmla="*/ 10437187 w 16174551"/>
              <a:gd name="connsiteY7" fmla="*/ 19462819 h 22710353"/>
              <a:gd name="connsiteX8" fmla="*/ 10051703 w 16174551"/>
              <a:gd name="connsiteY8" fmla="*/ 20812511 h 22710353"/>
              <a:gd name="connsiteX9" fmla="*/ 10041239 w 16174551"/>
              <a:gd name="connsiteY9" fmla="*/ 22709045 h 22710353"/>
              <a:gd name="connsiteX10" fmla="*/ 10028291 w 16174551"/>
              <a:gd name="connsiteY10" fmla="*/ 22710353 h 22710353"/>
              <a:gd name="connsiteX11" fmla="*/ 10038755 w 16174551"/>
              <a:gd name="connsiteY11" fmla="*/ 20811073 h 22710353"/>
              <a:gd name="connsiteX12" fmla="*/ 10426067 w 16174551"/>
              <a:gd name="connsiteY12" fmla="*/ 19456143 h 22710353"/>
              <a:gd name="connsiteX13" fmla="*/ 11853279 w 16174551"/>
              <a:gd name="connsiteY13" fmla="*/ 18193883 h 22710353"/>
              <a:gd name="connsiteX14" fmla="*/ 13350211 w 16174551"/>
              <a:gd name="connsiteY14" fmla="*/ 16766575 h 22710353"/>
              <a:gd name="connsiteX15" fmla="*/ 13554267 w 16174551"/>
              <a:gd name="connsiteY15" fmla="*/ 15267673 h 22710353"/>
              <a:gd name="connsiteX16" fmla="*/ 13546551 w 16174551"/>
              <a:gd name="connsiteY16" fmla="*/ 14768999 h 22710353"/>
              <a:gd name="connsiteX17" fmla="*/ 13788407 w 16174551"/>
              <a:gd name="connsiteY17" fmla="*/ 10963499 h 22710353"/>
              <a:gd name="connsiteX18" fmla="*/ 15956895 w 16174551"/>
              <a:gd name="connsiteY18" fmla="*/ 7634458 h 22710353"/>
              <a:gd name="connsiteX19" fmla="*/ 16168795 w 16174551"/>
              <a:gd name="connsiteY19" fmla="*/ 7514015 h 22710353"/>
              <a:gd name="connsiteX20" fmla="*/ 16168543 w 16174551"/>
              <a:gd name="connsiteY20" fmla="*/ 7514159 h 22710353"/>
              <a:gd name="connsiteX21" fmla="*/ 16168535 w 16174551"/>
              <a:gd name="connsiteY21" fmla="*/ 7514145 h 22710353"/>
              <a:gd name="connsiteX22" fmla="*/ 15969449 w 16174551"/>
              <a:gd name="connsiteY22" fmla="*/ 7071878 h 22710353"/>
              <a:gd name="connsiteX23" fmla="*/ 15975205 w 16174551"/>
              <a:gd name="connsiteY23" fmla="*/ 7083658 h 22710353"/>
              <a:gd name="connsiteX24" fmla="*/ 14364995 w 16174551"/>
              <a:gd name="connsiteY24" fmla="*/ 8502065 h 22710353"/>
              <a:gd name="connsiteX25" fmla="*/ 13482717 w 16174551"/>
              <a:gd name="connsiteY25" fmla="*/ 10498070 h 22710353"/>
              <a:gd name="connsiteX26" fmla="*/ 13183567 w 16174551"/>
              <a:gd name="connsiteY26" fmla="*/ 14337338 h 22710353"/>
              <a:gd name="connsiteX27" fmla="*/ 13185005 w 16174551"/>
              <a:gd name="connsiteY27" fmla="*/ 14841771 h 22710353"/>
              <a:gd name="connsiteX28" fmla="*/ 12953611 w 16174551"/>
              <a:gd name="connsiteY28" fmla="*/ 16357819 h 22710353"/>
              <a:gd name="connsiteX29" fmla="*/ 11386437 w 16174551"/>
              <a:gd name="connsiteY29" fmla="*/ 17765493 h 22710353"/>
              <a:gd name="connsiteX30" fmla="*/ 11386437 w 16174551"/>
              <a:gd name="connsiteY30" fmla="*/ 17765625 h 22710353"/>
              <a:gd name="connsiteX31" fmla="*/ 9902717 w 16174551"/>
              <a:gd name="connsiteY31" fmla="*/ 18998437 h 22710353"/>
              <a:gd name="connsiteX32" fmla="*/ 9487411 w 16174551"/>
              <a:gd name="connsiteY32" fmla="*/ 20352841 h 22710353"/>
              <a:gd name="connsiteX33" fmla="*/ 9451571 w 16174551"/>
              <a:gd name="connsiteY33" fmla="*/ 22270839 h 22710353"/>
              <a:gd name="connsiteX34" fmla="*/ 9438491 w 16174551"/>
              <a:gd name="connsiteY34" fmla="*/ 22272017 h 22710353"/>
              <a:gd name="connsiteX35" fmla="*/ 9474461 w 16174551"/>
              <a:gd name="connsiteY35" fmla="*/ 20351269 h 22710353"/>
              <a:gd name="connsiteX36" fmla="*/ 9891599 w 16174551"/>
              <a:gd name="connsiteY36" fmla="*/ 18991501 h 22710353"/>
              <a:gd name="connsiteX37" fmla="*/ 11379635 w 16174551"/>
              <a:gd name="connsiteY37" fmla="*/ 17754369 h 22710353"/>
              <a:gd name="connsiteX38" fmla="*/ 12941707 w 16174551"/>
              <a:gd name="connsiteY38" fmla="*/ 16352322 h 22710353"/>
              <a:gd name="connsiteX39" fmla="*/ 13171793 w 16174551"/>
              <a:gd name="connsiteY39" fmla="*/ 14841902 h 22710353"/>
              <a:gd name="connsiteX40" fmla="*/ 13170355 w 16174551"/>
              <a:gd name="connsiteY40" fmla="*/ 14337469 h 22710353"/>
              <a:gd name="connsiteX41" fmla="*/ 13469899 w 16174551"/>
              <a:gd name="connsiteY41" fmla="*/ 10494929 h 22710353"/>
              <a:gd name="connsiteX42" fmla="*/ 14354139 w 16174551"/>
              <a:gd name="connsiteY42" fmla="*/ 8494606 h 22710353"/>
              <a:gd name="connsiteX43" fmla="*/ 15969449 w 16174551"/>
              <a:gd name="connsiteY43" fmla="*/ 7071878 h 22710353"/>
              <a:gd name="connsiteX44" fmla="*/ 15770235 w 16174551"/>
              <a:gd name="connsiteY44" fmla="*/ 6629881 h 22710353"/>
              <a:gd name="connsiteX45" fmla="*/ 15775597 w 16174551"/>
              <a:gd name="connsiteY45" fmla="*/ 6641794 h 22710353"/>
              <a:gd name="connsiteX46" fmla="*/ 14098547 w 16174551"/>
              <a:gd name="connsiteY46" fmla="*/ 8033893 h 22710353"/>
              <a:gd name="connsiteX47" fmla="*/ 13164207 w 16174551"/>
              <a:gd name="connsiteY47" fmla="*/ 10029762 h 22710353"/>
              <a:gd name="connsiteX48" fmla="*/ 12807371 w 16174551"/>
              <a:gd name="connsiteY48" fmla="*/ 13905939 h 22710353"/>
              <a:gd name="connsiteX49" fmla="*/ 12802399 w 16174551"/>
              <a:gd name="connsiteY49" fmla="*/ 14416393 h 22710353"/>
              <a:gd name="connsiteX50" fmla="*/ 12544845 w 16174551"/>
              <a:gd name="connsiteY50" fmla="*/ 15943960 h 22710353"/>
              <a:gd name="connsiteX51" fmla="*/ 10912269 w 16174551"/>
              <a:gd name="connsiteY51" fmla="*/ 17326374 h 22710353"/>
              <a:gd name="connsiteX52" fmla="*/ 10912139 w 16174551"/>
              <a:gd name="connsiteY52" fmla="*/ 17326636 h 22710353"/>
              <a:gd name="connsiteX53" fmla="*/ 9367723 w 16174551"/>
              <a:gd name="connsiteY53" fmla="*/ 18534447 h 22710353"/>
              <a:gd name="connsiteX54" fmla="*/ 8922727 w 16174551"/>
              <a:gd name="connsiteY54" fmla="*/ 19893695 h 22710353"/>
              <a:gd name="connsiteX55" fmla="*/ 8861511 w 16174551"/>
              <a:gd name="connsiteY55" fmla="*/ 21833027 h 22710353"/>
              <a:gd name="connsiteX56" fmla="*/ 8848429 w 16174551"/>
              <a:gd name="connsiteY56" fmla="*/ 21834075 h 22710353"/>
              <a:gd name="connsiteX57" fmla="*/ 8909777 w 16174551"/>
              <a:gd name="connsiteY57" fmla="*/ 19891863 h 22710353"/>
              <a:gd name="connsiteX58" fmla="*/ 9356867 w 16174551"/>
              <a:gd name="connsiteY58" fmla="*/ 18527249 h 22710353"/>
              <a:gd name="connsiteX59" fmla="*/ 10905729 w 16174551"/>
              <a:gd name="connsiteY59" fmla="*/ 17315249 h 22710353"/>
              <a:gd name="connsiteX60" fmla="*/ 12532943 w 16174551"/>
              <a:gd name="connsiteY60" fmla="*/ 15938331 h 22710353"/>
              <a:gd name="connsiteX61" fmla="*/ 12789189 w 16174551"/>
              <a:gd name="connsiteY61" fmla="*/ 14416393 h 22710353"/>
              <a:gd name="connsiteX62" fmla="*/ 12794159 w 16174551"/>
              <a:gd name="connsiteY62" fmla="*/ 13905939 h 22710353"/>
              <a:gd name="connsiteX63" fmla="*/ 13151519 w 16174551"/>
              <a:gd name="connsiteY63" fmla="*/ 10026491 h 22710353"/>
              <a:gd name="connsiteX64" fmla="*/ 14087951 w 16174551"/>
              <a:gd name="connsiteY64" fmla="*/ 8026301 h 22710353"/>
              <a:gd name="connsiteX65" fmla="*/ 15770235 w 16174551"/>
              <a:gd name="connsiteY65" fmla="*/ 6629881 h 22710353"/>
              <a:gd name="connsiteX66" fmla="*/ 15571019 w 16174551"/>
              <a:gd name="connsiteY66" fmla="*/ 6188141 h 22710353"/>
              <a:gd name="connsiteX67" fmla="*/ 15575989 w 16174551"/>
              <a:gd name="connsiteY67" fmla="*/ 6200182 h 22710353"/>
              <a:gd name="connsiteX68" fmla="*/ 13832095 w 16174551"/>
              <a:gd name="connsiteY68" fmla="*/ 7566104 h 22710353"/>
              <a:gd name="connsiteX69" fmla="*/ 12845697 w 16174551"/>
              <a:gd name="connsiteY69" fmla="*/ 9561715 h 22710353"/>
              <a:gd name="connsiteX70" fmla="*/ 12431175 w 16174551"/>
              <a:gd name="connsiteY70" fmla="*/ 13474540 h 22710353"/>
              <a:gd name="connsiteX71" fmla="*/ 12419795 w 16174551"/>
              <a:gd name="connsiteY71" fmla="*/ 13991015 h 22710353"/>
              <a:gd name="connsiteX72" fmla="*/ 12135949 w 16174551"/>
              <a:gd name="connsiteY72" fmla="*/ 15530231 h 22710353"/>
              <a:gd name="connsiteX73" fmla="*/ 10438101 w 16174551"/>
              <a:gd name="connsiteY73" fmla="*/ 16887383 h 22710353"/>
              <a:gd name="connsiteX74" fmla="*/ 8833125 w 16174551"/>
              <a:gd name="connsiteY74" fmla="*/ 18070065 h 22710353"/>
              <a:gd name="connsiteX75" fmla="*/ 8833125 w 16174551"/>
              <a:gd name="connsiteY75" fmla="*/ 18070457 h 22710353"/>
              <a:gd name="connsiteX76" fmla="*/ 8358435 w 16174551"/>
              <a:gd name="connsiteY76" fmla="*/ 19434417 h 22710353"/>
              <a:gd name="connsiteX77" fmla="*/ 8271841 w 16174551"/>
              <a:gd name="connsiteY77" fmla="*/ 21395215 h 22710353"/>
              <a:gd name="connsiteX78" fmla="*/ 8258761 w 16174551"/>
              <a:gd name="connsiteY78" fmla="*/ 21396129 h 22710353"/>
              <a:gd name="connsiteX79" fmla="*/ 8345483 w 16174551"/>
              <a:gd name="connsiteY79" fmla="*/ 19432453 h 22710353"/>
              <a:gd name="connsiteX80" fmla="*/ 8822399 w 16174551"/>
              <a:gd name="connsiteY80" fmla="*/ 18062997 h 22710353"/>
              <a:gd name="connsiteX81" fmla="*/ 10432085 w 16174551"/>
              <a:gd name="connsiteY81" fmla="*/ 16876127 h 22710353"/>
              <a:gd name="connsiteX82" fmla="*/ 12124439 w 16174551"/>
              <a:gd name="connsiteY82" fmla="*/ 15524340 h 22710353"/>
              <a:gd name="connsiteX83" fmla="*/ 12406715 w 16174551"/>
              <a:gd name="connsiteY83" fmla="*/ 13990884 h 22710353"/>
              <a:gd name="connsiteX84" fmla="*/ 12418095 w 16174551"/>
              <a:gd name="connsiteY84" fmla="*/ 13474409 h 22710353"/>
              <a:gd name="connsiteX85" fmla="*/ 12833139 w 16174551"/>
              <a:gd name="connsiteY85" fmla="*/ 9558181 h 22710353"/>
              <a:gd name="connsiteX86" fmla="*/ 13821763 w 16174551"/>
              <a:gd name="connsiteY86" fmla="*/ 7558120 h 22710353"/>
              <a:gd name="connsiteX87" fmla="*/ 15571019 w 16174551"/>
              <a:gd name="connsiteY87" fmla="*/ 6188141 h 22710353"/>
              <a:gd name="connsiteX88" fmla="*/ 15371933 w 16174551"/>
              <a:gd name="connsiteY88" fmla="*/ 5745877 h 22710353"/>
              <a:gd name="connsiteX89" fmla="*/ 15376643 w 16174551"/>
              <a:gd name="connsiteY89" fmla="*/ 5758049 h 22710353"/>
              <a:gd name="connsiteX90" fmla="*/ 13565779 w 16174551"/>
              <a:gd name="connsiteY90" fmla="*/ 7097663 h 22710353"/>
              <a:gd name="connsiteX91" fmla="*/ 12527319 w 16174551"/>
              <a:gd name="connsiteY91" fmla="*/ 9093146 h 22710353"/>
              <a:gd name="connsiteX92" fmla="*/ 12054981 w 16174551"/>
              <a:gd name="connsiteY92" fmla="*/ 13043011 h 22710353"/>
              <a:gd name="connsiteX93" fmla="*/ 12037323 w 16174551"/>
              <a:gd name="connsiteY93" fmla="*/ 13565376 h 22710353"/>
              <a:gd name="connsiteX94" fmla="*/ 11727183 w 16174551"/>
              <a:gd name="connsiteY94" fmla="*/ 15116108 h 22710353"/>
              <a:gd name="connsiteX95" fmla="*/ 9963933 w 16174551"/>
              <a:gd name="connsiteY95" fmla="*/ 16448131 h 22710353"/>
              <a:gd name="connsiteX96" fmla="*/ 8298263 w 16174551"/>
              <a:gd name="connsiteY96" fmla="*/ 17605813 h 22710353"/>
              <a:gd name="connsiteX97" fmla="*/ 8298263 w 16174551"/>
              <a:gd name="connsiteY97" fmla="*/ 17606077 h 22710353"/>
              <a:gd name="connsiteX98" fmla="*/ 7793749 w 16174551"/>
              <a:gd name="connsiteY98" fmla="*/ 18974745 h 22710353"/>
              <a:gd name="connsiteX99" fmla="*/ 7681649 w 16174551"/>
              <a:gd name="connsiteY99" fmla="*/ 20957009 h 22710353"/>
              <a:gd name="connsiteX100" fmla="*/ 7668569 w 16174551"/>
              <a:gd name="connsiteY100" fmla="*/ 20957793 h 22710353"/>
              <a:gd name="connsiteX101" fmla="*/ 7780799 w 16174551"/>
              <a:gd name="connsiteY101" fmla="*/ 18972521 h 22710353"/>
              <a:gd name="connsiteX102" fmla="*/ 8287669 w 16174551"/>
              <a:gd name="connsiteY102" fmla="*/ 17598223 h 22710353"/>
              <a:gd name="connsiteX103" fmla="*/ 9958179 w 16174551"/>
              <a:gd name="connsiteY103" fmla="*/ 16436482 h 22710353"/>
              <a:gd name="connsiteX104" fmla="*/ 11715803 w 16174551"/>
              <a:gd name="connsiteY104" fmla="*/ 15109955 h 22710353"/>
              <a:gd name="connsiteX105" fmla="*/ 12024243 w 16174551"/>
              <a:gd name="connsiteY105" fmla="*/ 13564982 h 22710353"/>
              <a:gd name="connsiteX106" fmla="*/ 12041899 w 16174551"/>
              <a:gd name="connsiteY106" fmla="*/ 13042749 h 22710353"/>
              <a:gd name="connsiteX107" fmla="*/ 12514759 w 16174551"/>
              <a:gd name="connsiteY107" fmla="*/ 9089481 h 22710353"/>
              <a:gd name="connsiteX108" fmla="*/ 13555575 w 16174551"/>
              <a:gd name="connsiteY108" fmla="*/ 7089548 h 22710353"/>
              <a:gd name="connsiteX109" fmla="*/ 15371933 w 16174551"/>
              <a:gd name="connsiteY109" fmla="*/ 5745877 h 22710353"/>
              <a:gd name="connsiteX110" fmla="*/ 15172847 w 16174551"/>
              <a:gd name="connsiteY110" fmla="*/ 5303745 h 22710353"/>
              <a:gd name="connsiteX111" fmla="*/ 15177165 w 16174551"/>
              <a:gd name="connsiteY111" fmla="*/ 5316048 h 22710353"/>
              <a:gd name="connsiteX112" fmla="*/ 13299459 w 16174551"/>
              <a:gd name="connsiteY112" fmla="*/ 6629486 h 22710353"/>
              <a:gd name="connsiteX113" fmla="*/ 12208939 w 16174551"/>
              <a:gd name="connsiteY113" fmla="*/ 8624837 h 22710353"/>
              <a:gd name="connsiteX114" fmla="*/ 11678917 w 16174551"/>
              <a:gd name="connsiteY114" fmla="*/ 12611481 h 22710353"/>
              <a:gd name="connsiteX115" fmla="*/ 11654851 w 16174551"/>
              <a:gd name="connsiteY115" fmla="*/ 13139866 h 22710353"/>
              <a:gd name="connsiteX116" fmla="*/ 11318551 w 16174551"/>
              <a:gd name="connsiteY116" fmla="*/ 14702248 h 22710353"/>
              <a:gd name="connsiteX117" fmla="*/ 9489897 w 16174551"/>
              <a:gd name="connsiteY117" fmla="*/ 16009010 h 22710353"/>
              <a:gd name="connsiteX118" fmla="*/ 7763535 w 16174551"/>
              <a:gd name="connsiteY118" fmla="*/ 17141694 h 22710353"/>
              <a:gd name="connsiteX119" fmla="*/ 7763795 w 16174551"/>
              <a:gd name="connsiteY119" fmla="*/ 17141563 h 22710353"/>
              <a:gd name="connsiteX120" fmla="*/ 7229587 w 16174551"/>
              <a:gd name="connsiteY120" fmla="*/ 18515077 h 22710353"/>
              <a:gd name="connsiteX121" fmla="*/ 7092243 w 16174551"/>
              <a:gd name="connsiteY121" fmla="*/ 20518805 h 22710353"/>
              <a:gd name="connsiteX122" fmla="*/ 7079163 w 16174551"/>
              <a:gd name="connsiteY122" fmla="*/ 20519329 h 22710353"/>
              <a:gd name="connsiteX123" fmla="*/ 7216769 w 16174551"/>
              <a:gd name="connsiteY123" fmla="*/ 18512589 h 22710353"/>
              <a:gd name="connsiteX124" fmla="*/ 7753463 w 16174551"/>
              <a:gd name="connsiteY124" fmla="*/ 17133580 h 22710353"/>
              <a:gd name="connsiteX125" fmla="*/ 9484665 w 16174551"/>
              <a:gd name="connsiteY125" fmla="*/ 15996968 h 22710353"/>
              <a:gd name="connsiteX126" fmla="*/ 11307431 w 16174551"/>
              <a:gd name="connsiteY126" fmla="*/ 14695573 h 22710353"/>
              <a:gd name="connsiteX127" fmla="*/ 11642031 w 16174551"/>
              <a:gd name="connsiteY127" fmla="*/ 13139212 h 22710353"/>
              <a:gd name="connsiteX128" fmla="*/ 11665967 w 16174551"/>
              <a:gd name="connsiteY128" fmla="*/ 12610958 h 22710353"/>
              <a:gd name="connsiteX129" fmla="*/ 12196511 w 16174551"/>
              <a:gd name="connsiteY129" fmla="*/ 8620780 h 22710353"/>
              <a:gd name="connsiteX130" fmla="*/ 13289519 w 16174551"/>
              <a:gd name="connsiteY130" fmla="*/ 6620978 h 22710353"/>
              <a:gd name="connsiteX131" fmla="*/ 15172847 w 16174551"/>
              <a:gd name="connsiteY131" fmla="*/ 5303745 h 22710353"/>
              <a:gd name="connsiteX132" fmla="*/ 14973499 w 16174551"/>
              <a:gd name="connsiteY132" fmla="*/ 4861875 h 22710353"/>
              <a:gd name="connsiteX133" fmla="*/ 14977425 w 16174551"/>
              <a:gd name="connsiteY133" fmla="*/ 4874309 h 22710353"/>
              <a:gd name="connsiteX134" fmla="*/ 13032879 w 16174551"/>
              <a:gd name="connsiteY134" fmla="*/ 6161438 h 22710353"/>
              <a:gd name="connsiteX135" fmla="*/ 11890299 w 16174551"/>
              <a:gd name="connsiteY135" fmla="*/ 8156660 h 22710353"/>
              <a:gd name="connsiteX136" fmla="*/ 11302591 w 16174551"/>
              <a:gd name="connsiteY136" fmla="*/ 12180344 h 22710353"/>
              <a:gd name="connsiteX137" fmla="*/ 11272245 w 16174551"/>
              <a:gd name="connsiteY137" fmla="*/ 12714488 h 22710353"/>
              <a:gd name="connsiteX138" fmla="*/ 10909783 w 16174551"/>
              <a:gd name="connsiteY138" fmla="*/ 14288388 h 22710353"/>
              <a:gd name="connsiteX139" fmla="*/ 9015729 w 16174551"/>
              <a:gd name="connsiteY139" fmla="*/ 15569888 h 22710353"/>
              <a:gd name="connsiteX140" fmla="*/ 7228803 w 16174551"/>
              <a:gd name="connsiteY140" fmla="*/ 16677442 h 22710353"/>
              <a:gd name="connsiteX141" fmla="*/ 7228935 w 16174551"/>
              <a:gd name="connsiteY141" fmla="*/ 16677311 h 22710353"/>
              <a:gd name="connsiteX142" fmla="*/ 6664903 w 16174551"/>
              <a:gd name="connsiteY142" fmla="*/ 18055537 h 22710353"/>
              <a:gd name="connsiteX143" fmla="*/ 6502181 w 16174551"/>
              <a:gd name="connsiteY143" fmla="*/ 20080729 h 22710353"/>
              <a:gd name="connsiteX144" fmla="*/ 6489101 w 16174551"/>
              <a:gd name="connsiteY144" fmla="*/ 20081253 h 22710353"/>
              <a:gd name="connsiteX145" fmla="*/ 6652083 w 16174551"/>
              <a:gd name="connsiteY145" fmla="*/ 18053051 h 22710353"/>
              <a:gd name="connsiteX146" fmla="*/ 7218731 w 16174551"/>
              <a:gd name="connsiteY146" fmla="*/ 16669196 h 22710353"/>
              <a:gd name="connsiteX147" fmla="*/ 9010759 w 16174551"/>
              <a:gd name="connsiteY147" fmla="*/ 15557847 h 22710353"/>
              <a:gd name="connsiteX148" fmla="*/ 10898667 w 16174551"/>
              <a:gd name="connsiteY148" fmla="*/ 14281582 h 22710353"/>
              <a:gd name="connsiteX149" fmla="*/ 11259295 w 16174551"/>
              <a:gd name="connsiteY149" fmla="*/ 12713702 h 22710353"/>
              <a:gd name="connsiteX150" fmla="*/ 11289643 w 16174551"/>
              <a:gd name="connsiteY150" fmla="*/ 12179689 h 22710353"/>
              <a:gd name="connsiteX151" fmla="*/ 11878003 w 16174551"/>
              <a:gd name="connsiteY151" fmla="*/ 8152471 h 22710353"/>
              <a:gd name="connsiteX152" fmla="*/ 13023199 w 16174551"/>
              <a:gd name="connsiteY152" fmla="*/ 6152801 h 22710353"/>
              <a:gd name="connsiteX153" fmla="*/ 14973499 w 16174551"/>
              <a:gd name="connsiteY153" fmla="*/ 4861875 h 22710353"/>
              <a:gd name="connsiteX154" fmla="*/ 14774023 w 16174551"/>
              <a:gd name="connsiteY154" fmla="*/ 4419747 h 22710353"/>
              <a:gd name="connsiteX155" fmla="*/ 14777687 w 16174551"/>
              <a:gd name="connsiteY155" fmla="*/ 4432312 h 22710353"/>
              <a:gd name="connsiteX156" fmla="*/ 12766299 w 16174551"/>
              <a:gd name="connsiteY156" fmla="*/ 5693264 h 22710353"/>
              <a:gd name="connsiteX157" fmla="*/ 11571787 w 16174551"/>
              <a:gd name="connsiteY157" fmla="*/ 7688224 h 22710353"/>
              <a:gd name="connsiteX158" fmla="*/ 10926397 w 16174551"/>
              <a:gd name="connsiteY158" fmla="*/ 11748552 h 22710353"/>
              <a:gd name="connsiteX159" fmla="*/ 10889641 w 16174551"/>
              <a:gd name="connsiteY159" fmla="*/ 12288848 h 22710353"/>
              <a:gd name="connsiteX160" fmla="*/ 10500887 w 16174551"/>
              <a:gd name="connsiteY160" fmla="*/ 13874396 h 22710353"/>
              <a:gd name="connsiteX161" fmla="*/ 8541563 w 16174551"/>
              <a:gd name="connsiteY161" fmla="*/ 15130636 h 22710353"/>
              <a:gd name="connsiteX162" fmla="*/ 6693943 w 16174551"/>
              <a:gd name="connsiteY162" fmla="*/ 16213191 h 22710353"/>
              <a:gd name="connsiteX163" fmla="*/ 6693679 w 16174551"/>
              <a:gd name="connsiteY163" fmla="*/ 16213060 h 22710353"/>
              <a:gd name="connsiteX164" fmla="*/ 6099957 w 16174551"/>
              <a:gd name="connsiteY164" fmla="*/ 17595997 h 22710353"/>
              <a:gd name="connsiteX165" fmla="*/ 5911859 w 16174551"/>
              <a:gd name="connsiteY165" fmla="*/ 19642657 h 22710353"/>
              <a:gd name="connsiteX166" fmla="*/ 5898779 w 16174551"/>
              <a:gd name="connsiteY166" fmla="*/ 19643049 h 22710353"/>
              <a:gd name="connsiteX167" fmla="*/ 6087269 w 16174551"/>
              <a:gd name="connsiteY167" fmla="*/ 17593381 h 22710353"/>
              <a:gd name="connsiteX168" fmla="*/ 6683739 w 16174551"/>
              <a:gd name="connsiteY168" fmla="*/ 16204683 h 22710353"/>
              <a:gd name="connsiteX169" fmla="*/ 8536591 w 16174551"/>
              <a:gd name="connsiteY169" fmla="*/ 15118463 h 22710353"/>
              <a:gd name="connsiteX170" fmla="*/ 10489771 w 16174551"/>
              <a:gd name="connsiteY170" fmla="*/ 13867328 h 22710353"/>
              <a:gd name="connsiteX171" fmla="*/ 10876431 w 16174551"/>
              <a:gd name="connsiteY171" fmla="*/ 12287932 h 22710353"/>
              <a:gd name="connsiteX172" fmla="*/ 10913187 w 16174551"/>
              <a:gd name="connsiteY172" fmla="*/ 11747635 h 22710353"/>
              <a:gd name="connsiteX173" fmla="*/ 11559363 w 16174551"/>
              <a:gd name="connsiteY173" fmla="*/ 7683775 h 22710353"/>
              <a:gd name="connsiteX174" fmla="*/ 12756751 w 16174551"/>
              <a:gd name="connsiteY174" fmla="*/ 5684235 h 22710353"/>
              <a:gd name="connsiteX175" fmla="*/ 14774023 w 16174551"/>
              <a:gd name="connsiteY175" fmla="*/ 4419747 h 22710353"/>
              <a:gd name="connsiteX176" fmla="*/ 14574675 w 16174551"/>
              <a:gd name="connsiteY176" fmla="*/ 3977875 h 22710353"/>
              <a:gd name="connsiteX177" fmla="*/ 14578077 w 16174551"/>
              <a:gd name="connsiteY177" fmla="*/ 3990571 h 22710353"/>
              <a:gd name="connsiteX178" fmla="*/ 12499847 w 16174551"/>
              <a:gd name="connsiteY178" fmla="*/ 5225217 h 22710353"/>
              <a:gd name="connsiteX179" fmla="*/ 11253279 w 16174551"/>
              <a:gd name="connsiteY179" fmla="*/ 7220044 h 22710353"/>
              <a:gd name="connsiteX180" fmla="*/ 10550201 w 16174551"/>
              <a:gd name="connsiteY180" fmla="*/ 11317414 h 22710353"/>
              <a:gd name="connsiteX181" fmla="*/ 10507167 w 16174551"/>
              <a:gd name="connsiteY181" fmla="*/ 11863469 h 22710353"/>
              <a:gd name="connsiteX182" fmla="*/ 10092253 w 16174551"/>
              <a:gd name="connsiteY182" fmla="*/ 13460536 h 22710353"/>
              <a:gd name="connsiteX183" fmla="*/ 8067523 w 16174551"/>
              <a:gd name="connsiteY183" fmla="*/ 14691514 h 22710353"/>
              <a:gd name="connsiteX184" fmla="*/ 6159211 w 16174551"/>
              <a:gd name="connsiteY184" fmla="*/ 15749070 h 22710353"/>
              <a:gd name="connsiteX185" fmla="*/ 6159079 w 16174551"/>
              <a:gd name="connsiteY185" fmla="*/ 15749201 h 22710353"/>
              <a:gd name="connsiteX186" fmla="*/ 5535663 w 16174551"/>
              <a:gd name="connsiteY186" fmla="*/ 17136982 h 22710353"/>
              <a:gd name="connsiteX187" fmla="*/ 5322190 w 16174551"/>
              <a:gd name="connsiteY187" fmla="*/ 19204975 h 22710353"/>
              <a:gd name="connsiteX188" fmla="*/ 5309109 w 16174551"/>
              <a:gd name="connsiteY188" fmla="*/ 19205235 h 22710353"/>
              <a:gd name="connsiteX189" fmla="*/ 5522975 w 16174551"/>
              <a:gd name="connsiteY189" fmla="*/ 17133970 h 22710353"/>
              <a:gd name="connsiteX190" fmla="*/ 6149399 w 16174551"/>
              <a:gd name="connsiteY190" fmla="*/ 15740431 h 22710353"/>
              <a:gd name="connsiteX191" fmla="*/ 8062945 w 16174551"/>
              <a:gd name="connsiteY191" fmla="*/ 14679342 h 22710353"/>
              <a:gd name="connsiteX192" fmla="*/ 10081267 w 16174551"/>
              <a:gd name="connsiteY192" fmla="*/ 13453336 h 22710353"/>
              <a:gd name="connsiteX193" fmla="*/ 10494087 w 16174551"/>
              <a:gd name="connsiteY193" fmla="*/ 11862422 h 22710353"/>
              <a:gd name="connsiteX194" fmla="*/ 10537121 w 16174551"/>
              <a:gd name="connsiteY194" fmla="*/ 11316369 h 22710353"/>
              <a:gd name="connsiteX195" fmla="*/ 11240983 w 16174551"/>
              <a:gd name="connsiteY195" fmla="*/ 7215463 h 22710353"/>
              <a:gd name="connsiteX196" fmla="*/ 12490431 w 16174551"/>
              <a:gd name="connsiteY196" fmla="*/ 5216053 h 22710353"/>
              <a:gd name="connsiteX197" fmla="*/ 14574675 w 16174551"/>
              <a:gd name="connsiteY197" fmla="*/ 3977875 h 22710353"/>
              <a:gd name="connsiteX198" fmla="*/ 14375591 w 16174551"/>
              <a:gd name="connsiteY198" fmla="*/ 3535875 h 22710353"/>
              <a:gd name="connsiteX199" fmla="*/ 14378731 w 16174551"/>
              <a:gd name="connsiteY199" fmla="*/ 3548571 h 22710353"/>
              <a:gd name="connsiteX200" fmla="*/ 12233531 w 16174551"/>
              <a:gd name="connsiteY200" fmla="*/ 4757038 h 22710353"/>
              <a:gd name="connsiteX201" fmla="*/ 10934899 w 16174551"/>
              <a:gd name="connsiteY201" fmla="*/ 6751736 h 22710353"/>
              <a:gd name="connsiteX202" fmla="*/ 10174137 w 16174551"/>
              <a:gd name="connsiteY202" fmla="*/ 10885884 h 22710353"/>
              <a:gd name="connsiteX203" fmla="*/ 10124695 w 16174551"/>
              <a:gd name="connsiteY203" fmla="*/ 11437960 h 22710353"/>
              <a:gd name="connsiteX204" fmla="*/ 9683487 w 16174551"/>
              <a:gd name="connsiteY204" fmla="*/ 13046674 h 22710353"/>
              <a:gd name="connsiteX205" fmla="*/ 7593487 w 16174551"/>
              <a:gd name="connsiteY205" fmla="*/ 14252394 h 22710353"/>
              <a:gd name="connsiteX206" fmla="*/ 7593619 w 16174551"/>
              <a:gd name="connsiteY206" fmla="*/ 14252525 h 22710353"/>
              <a:gd name="connsiteX207" fmla="*/ 5624611 w 16174551"/>
              <a:gd name="connsiteY207" fmla="*/ 15284950 h 22710353"/>
              <a:gd name="connsiteX208" fmla="*/ 4971371 w 16174551"/>
              <a:gd name="connsiteY208" fmla="*/ 16677441 h 22710353"/>
              <a:gd name="connsiteX209" fmla="*/ 4732391 w 16174551"/>
              <a:gd name="connsiteY209" fmla="*/ 18767029 h 22710353"/>
              <a:gd name="connsiteX210" fmla="*/ 4719310 w 16174551"/>
              <a:gd name="connsiteY210" fmla="*/ 18767029 h 22710353"/>
              <a:gd name="connsiteX211" fmla="*/ 4958552 w 16174551"/>
              <a:gd name="connsiteY211" fmla="*/ 16674300 h 22710353"/>
              <a:gd name="connsiteX212" fmla="*/ 5614801 w 16174551"/>
              <a:gd name="connsiteY212" fmla="*/ 15276049 h 22710353"/>
              <a:gd name="connsiteX213" fmla="*/ 7589171 w 16174551"/>
              <a:gd name="connsiteY213" fmla="*/ 14240089 h 22710353"/>
              <a:gd name="connsiteX214" fmla="*/ 9672763 w 16174551"/>
              <a:gd name="connsiteY214" fmla="*/ 13039345 h 22710353"/>
              <a:gd name="connsiteX215" fmla="*/ 10111613 w 16174551"/>
              <a:gd name="connsiteY215" fmla="*/ 11436913 h 22710353"/>
              <a:gd name="connsiteX216" fmla="*/ 10161057 w 16174551"/>
              <a:gd name="connsiteY216" fmla="*/ 10884837 h 22710353"/>
              <a:gd name="connsiteX217" fmla="*/ 10922735 w 16174551"/>
              <a:gd name="connsiteY217" fmla="*/ 6747024 h 22710353"/>
              <a:gd name="connsiteX218" fmla="*/ 12224375 w 16174551"/>
              <a:gd name="connsiteY218" fmla="*/ 4747745 h 22710353"/>
              <a:gd name="connsiteX219" fmla="*/ 14375591 w 16174551"/>
              <a:gd name="connsiteY219" fmla="*/ 3535875 h 22710353"/>
              <a:gd name="connsiteX220" fmla="*/ 14176245 w 16174551"/>
              <a:gd name="connsiteY220" fmla="*/ 3093744 h 22710353"/>
              <a:gd name="connsiteX221" fmla="*/ 14179123 w 16174551"/>
              <a:gd name="connsiteY221" fmla="*/ 3106571 h 22710353"/>
              <a:gd name="connsiteX222" fmla="*/ 11967079 w 16174551"/>
              <a:gd name="connsiteY222" fmla="*/ 4288730 h 22710353"/>
              <a:gd name="connsiteX223" fmla="*/ 10616389 w 16174551"/>
              <a:gd name="connsiteY223" fmla="*/ 6283297 h 22710353"/>
              <a:gd name="connsiteX224" fmla="*/ 9797943 w 16174551"/>
              <a:gd name="connsiteY224" fmla="*/ 10454486 h 22710353"/>
              <a:gd name="connsiteX225" fmla="*/ 9742219 w 16174551"/>
              <a:gd name="connsiteY225" fmla="*/ 11012452 h 22710353"/>
              <a:gd name="connsiteX226" fmla="*/ 9274723 w 16174551"/>
              <a:gd name="connsiteY226" fmla="*/ 12632684 h 22710353"/>
              <a:gd name="connsiteX227" fmla="*/ 7119319 w 16174551"/>
              <a:gd name="connsiteY227" fmla="*/ 13813141 h 22710353"/>
              <a:gd name="connsiteX228" fmla="*/ 7119319 w 16174551"/>
              <a:gd name="connsiteY228" fmla="*/ 13813010 h 22710353"/>
              <a:gd name="connsiteX229" fmla="*/ 5089619 w 16174551"/>
              <a:gd name="connsiteY229" fmla="*/ 14820436 h 22710353"/>
              <a:gd name="connsiteX230" fmla="*/ 4406687 w 16174551"/>
              <a:gd name="connsiteY230" fmla="*/ 16217771 h 22710353"/>
              <a:gd name="connsiteX231" fmla="*/ 4142329 w 16174551"/>
              <a:gd name="connsiteY231" fmla="*/ 18328695 h 22710353"/>
              <a:gd name="connsiteX232" fmla="*/ 4129249 w 16174551"/>
              <a:gd name="connsiteY232" fmla="*/ 18328695 h 22710353"/>
              <a:gd name="connsiteX233" fmla="*/ 4393998 w 16174551"/>
              <a:gd name="connsiteY233" fmla="*/ 16214499 h 22710353"/>
              <a:gd name="connsiteX234" fmla="*/ 5080201 w 16174551"/>
              <a:gd name="connsiteY234" fmla="*/ 14811406 h 22710353"/>
              <a:gd name="connsiteX235" fmla="*/ 7115395 w 16174551"/>
              <a:gd name="connsiteY235" fmla="*/ 13800577 h 22710353"/>
              <a:gd name="connsiteX236" fmla="*/ 9264127 w 16174551"/>
              <a:gd name="connsiteY236" fmla="*/ 12624962 h 22710353"/>
              <a:gd name="connsiteX237" fmla="*/ 9729139 w 16174551"/>
              <a:gd name="connsiteY237" fmla="*/ 11011012 h 22710353"/>
              <a:gd name="connsiteX238" fmla="*/ 9784863 w 16174551"/>
              <a:gd name="connsiteY238" fmla="*/ 10453177 h 22710353"/>
              <a:gd name="connsiteX239" fmla="*/ 10604223 w 16174551"/>
              <a:gd name="connsiteY239" fmla="*/ 6278322 h 22710353"/>
              <a:gd name="connsiteX240" fmla="*/ 11958055 w 16174551"/>
              <a:gd name="connsiteY240" fmla="*/ 4279175 h 22710353"/>
              <a:gd name="connsiteX241" fmla="*/ 14176245 w 16174551"/>
              <a:gd name="connsiteY241" fmla="*/ 3093744 h 22710353"/>
              <a:gd name="connsiteX242" fmla="*/ 13977029 w 16174551"/>
              <a:gd name="connsiteY242" fmla="*/ 2651741 h 22710353"/>
              <a:gd name="connsiteX243" fmla="*/ 13979645 w 16174551"/>
              <a:gd name="connsiteY243" fmla="*/ 2664568 h 22710353"/>
              <a:gd name="connsiteX244" fmla="*/ 11700631 w 16174551"/>
              <a:gd name="connsiteY244" fmla="*/ 3820549 h 22710353"/>
              <a:gd name="connsiteX245" fmla="*/ 10297879 w 16174551"/>
              <a:gd name="connsiteY245" fmla="*/ 5814985 h 22710353"/>
              <a:gd name="connsiteX246" fmla="*/ 9421747 w 16174551"/>
              <a:gd name="connsiteY246" fmla="*/ 10022956 h 22710353"/>
              <a:gd name="connsiteX247" fmla="*/ 9359615 w 16174551"/>
              <a:gd name="connsiteY247" fmla="*/ 10586942 h 22710353"/>
              <a:gd name="connsiteX248" fmla="*/ 8865957 w 16174551"/>
              <a:gd name="connsiteY248" fmla="*/ 12218823 h 22710353"/>
              <a:gd name="connsiteX249" fmla="*/ 6645283 w 16174551"/>
              <a:gd name="connsiteY249" fmla="*/ 13374020 h 22710353"/>
              <a:gd name="connsiteX250" fmla="*/ 6645021 w 16174551"/>
              <a:gd name="connsiteY250" fmla="*/ 13373889 h 22710353"/>
              <a:gd name="connsiteX251" fmla="*/ 4554627 w 16174551"/>
              <a:gd name="connsiteY251" fmla="*/ 14356316 h 22710353"/>
              <a:gd name="connsiteX252" fmla="*/ 3842002 w 16174551"/>
              <a:gd name="connsiteY252" fmla="*/ 15758363 h 22710353"/>
              <a:gd name="connsiteX253" fmla="*/ 3552399 w 16174551"/>
              <a:gd name="connsiteY253" fmla="*/ 17890621 h 22710353"/>
              <a:gd name="connsiteX254" fmla="*/ 3539319 w 16174551"/>
              <a:gd name="connsiteY254" fmla="*/ 17890621 h 22710353"/>
              <a:gd name="connsiteX255" fmla="*/ 3829445 w 16174551"/>
              <a:gd name="connsiteY255" fmla="*/ 15754960 h 22710353"/>
              <a:gd name="connsiteX256" fmla="*/ 4545471 w 16174551"/>
              <a:gd name="connsiteY256" fmla="*/ 14347024 h 22710353"/>
              <a:gd name="connsiteX257" fmla="*/ 6641359 w 16174551"/>
              <a:gd name="connsiteY257" fmla="*/ 13361324 h 22710353"/>
              <a:gd name="connsiteX258" fmla="*/ 8855363 w 16174551"/>
              <a:gd name="connsiteY258" fmla="*/ 12210839 h 22710353"/>
              <a:gd name="connsiteX259" fmla="*/ 9346535 w 16174551"/>
              <a:gd name="connsiteY259" fmla="*/ 10585371 h 22710353"/>
              <a:gd name="connsiteX260" fmla="*/ 9408667 w 16174551"/>
              <a:gd name="connsiteY260" fmla="*/ 10021516 h 22710353"/>
              <a:gd name="connsiteX261" fmla="*/ 10285845 w 16174551"/>
              <a:gd name="connsiteY261" fmla="*/ 5809750 h 22710353"/>
              <a:gd name="connsiteX262" fmla="*/ 11691867 w 16174551"/>
              <a:gd name="connsiteY262" fmla="*/ 3810864 h 22710353"/>
              <a:gd name="connsiteX263" fmla="*/ 13977029 w 16174551"/>
              <a:gd name="connsiteY263" fmla="*/ 2651741 h 22710353"/>
              <a:gd name="connsiteX264" fmla="*/ 13777683 w 16174551"/>
              <a:gd name="connsiteY264" fmla="*/ 2210003 h 22710353"/>
              <a:gd name="connsiteX265" fmla="*/ 13780037 w 16174551"/>
              <a:gd name="connsiteY265" fmla="*/ 2222830 h 22710353"/>
              <a:gd name="connsiteX266" fmla="*/ 11434181 w 16174551"/>
              <a:gd name="connsiteY266" fmla="*/ 3352504 h 22710353"/>
              <a:gd name="connsiteX267" fmla="*/ 9979369 w 16174551"/>
              <a:gd name="connsiteY267" fmla="*/ 5346809 h 22710353"/>
              <a:gd name="connsiteX268" fmla="*/ 9045553 w 16174551"/>
              <a:gd name="connsiteY268" fmla="*/ 9591557 h 22710353"/>
              <a:gd name="connsiteX269" fmla="*/ 8977143 w 16174551"/>
              <a:gd name="connsiteY269" fmla="*/ 10161563 h 22710353"/>
              <a:gd name="connsiteX270" fmla="*/ 8457191 w 16174551"/>
              <a:gd name="connsiteY270" fmla="*/ 11804963 h 22710353"/>
              <a:gd name="connsiteX271" fmla="*/ 6171115 w 16174551"/>
              <a:gd name="connsiteY271" fmla="*/ 12934899 h 22710353"/>
              <a:gd name="connsiteX272" fmla="*/ 4020027 w 16174551"/>
              <a:gd name="connsiteY272" fmla="*/ 13892196 h 22710353"/>
              <a:gd name="connsiteX273" fmla="*/ 4020027 w 16174551"/>
              <a:gd name="connsiteY273" fmla="*/ 13892065 h 22710353"/>
              <a:gd name="connsiteX274" fmla="*/ 3277579 w 16174551"/>
              <a:gd name="connsiteY274" fmla="*/ 15298955 h 22710353"/>
              <a:gd name="connsiteX275" fmla="*/ 2962600 w 16174551"/>
              <a:gd name="connsiteY275" fmla="*/ 17452808 h 22710353"/>
              <a:gd name="connsiteX276" fmla="*/ 2949520 w 16174551"/>
              <a:gd name="connsiteY276" fmla="*/ 17452547 h 22710353"/>
              <a:gd name="connsiteX277" fmla="*/ 3265021 w 16174551"/>
              <a:gd name="connsiteY277" fmla="*/ 15295420 h 22710353"/>
              <a:gd name="connsiteX278" fmla="*/ 4011002 w 16174551"/>
              <a:gd name="connsiteY278" fmla="*/ 13882773 h 22710353"/>
              <a:gd name="connsiteX279" fmla="*/ 6167713 w 16174551"/>
              <a:gd name="connsiteY279" fmla="*/ 12922202 h 22710353"/>
              <a:gd name="connsiteX280" fmla="*/ 8446859 w 16174551"/>
              <a:gd name="connsiteY280" fmla="*/ 11796848 h 22710353"/>
              <a:gd name="connsiteX281" fmla="*/ 8964061 w 16174551"/>
              <a:gd name="connsiteY281" fmla="*/ 10159862 h 22710353"/>
              <a:gd name="connsiteX282" fmla="*/ 9032473 w 16174551"/>
              <a:gd name="connsiteY282" fmla="*/ 9589986 h 22710353"/>
              <a:gd name="connsiteX283" fmla="*/ 9967335 w 16174551"/>
              <a:gd name="connsiteY283" fmla="*/ 5341443 h 22710353"/>
              <a:gd name="connsiteX284" fmla="*/ 11425547 w 16174551"/>
              <a:gd name="connsiteY284" fmla="*/ 3342687 h 22710353"/>
              <a:gd name="connsiteX285" fmla="*/ 13777683 w 16174551"/>
              <a:gd name="connsiteY285" fmla="*/ 2210003 h 22710353"/>
              <a:gd name="connsiteX286" fmla="*/ 13578467 w 16174551"/>
              <a:gd name="connsiteY286" fmla="*/ 1768004 h 22710353"/>
              <a:gd name="connsiteX287" fmla="*/ 13580559 w 16174551"/>
              <a:gd name="connsiteY287" fmla="*/ 1780962 h 22710353"/>
              <a:gd name="connsiteX288" fmla="*/ 11167731 w 16174551"/>
              <a:gd name="connsiteY288" fmla="*/ 2884458 h 22710353"/>
              <a:gd name="connsiteX289" fmla="*/ 9660859 w 16174551"/>
              <a:gd name="connsiteY289" fmla="*/ 4878500 h 22710353"/>
              <a:gd name="connsiteX290" fmla="*/ 8669359 w 16174551"/>
              <a:gd name="connsiteY290" fmla="*/ 9160294 h 22710353"/>
              <a:gd name="connsiteX291" fmla="*/ 8594537 w 16174551"/>
              <a:gd name="connsiteY291" fmla="*/ 9736054 h 22710353"/>
              <a:gd name="connsiteX292" fmla="*/ 8048427 w 16174551"/>
              <a:gd name="connsiteY292" fmla="*/ 11390971 h 22710353"/>
              <a:gd name="connsiteX293" fmla="*/ 5697079 w 16174551"/>
              <a:gd name="connsiteY293" fmla="*/ 12495646 h 22710353"/>
              <a:gd name="connsiteX294" fmla="*/ 3485297 w 16174551"/>
              <a:gd name="connsiteY294" fmla="*/ 13427945 h 22710353"/>
              <a:gd name="connsiteX295" fmla="*/ 3485035 w 16174551"/>
              <a:gd name="connsiteY295" fmla="*/ 13428075 h 22710353"/>
              <a:gd name="connsiteX296" fmla="*/ 2712894 w 16174551"/>
              <a:gd name="connsiteY296" fmla="*/ 14839677 h 22710353"/>
              <a:gd name="connsiteX297" fmla="*/ 2372539 w 16174551"/>
              <a:gd name="connsiteY297" fmla="*/ 17014996 h 22710353"/>
              <a:gd name="connsiteX298" fmla="*/ 2359459 w 16174551"/>
              <a:gd name="connsiteY298" fmla="*/ 17014603 h 22710353"/>
              <a:gd name="connsiteX299" fmla="*/ 2700467 w 16174551"/>
              <a:gd name="connsiteY299" fmla="*/ 14836012 h 22710353"/>
              <a:gd name="connsiteX300" fmla="*/ 3476272 w 16174551"/>
              <a:gd name="connsiteY300" fmla="*/ 13418520 h 22710353"/>
              <a:gd name="connsiteX301" fmla="*/ 5693677 w 16174551"/>
              <a:gd name="connsiteY301" fmla="*/ 12483081 h 22710353"/>
              <a:gd name="connsiteX302" fmla="*/ 8038093 w 16174551"/>
              <a:gd name="connsiteY302" fmla="*/ 11382856 h 22710353"/>
              <a:gd name="connsiteX303" fmla="*/ 8581457 w 16174551"/>
              <a:gd name="connsiteY303" fmla="*/ 9734353 h 22710353"/>
              <a:gd name="connsiteX304" fmla="*/ 8656279 w 16174551"/>
              <a:gd name="connsiteY304" fmla="*/ 9158593 h 22710353"/>
              <a:gd name="connsiteX305" fmla="*/ 9648955 w 16174551"/>
              <a:gd name="connsiteY305" fmla="*/ 4873003 h 22710353"/>
              <a:gd name="connsiteX306" fmla="*/ 11159359 w 16174551"/>
              <a:gd name="connsiteY306" fmla="*/ 2874380 h 22710353"/>
              <a:gd name="connsiteX307" fmla="*/ 13578467 w 16174551"/>
              <a:gd name="connsiteY307" fmla="*/ 1768004 h 22710353"/>
              <a:gd name="connsiteX308" fmla="*/ 13378989 w 16174551"/>
              <a:gd name="connsiteY308" fmla="*/ 1325999 h 22710353"/>
              <a:gd name="connsiteX309" fmla="*/ 13380819 w 16174551"/>
              <a:gd name="connsiteY309" fmla="*/ 1338957 h 22710353"/>
              <a:gd name="connsiteX310" fmla="*/ 10901151 w 16174551"/>
              <a:gd name="connsiteY310" fmla="*/ 2416145 h 22710353"/>
              <a:gd name="connsiteX311" fmla="*/ 9342219 w 16174551"/>
              <a:gd name="connsiteY311" fmla="*/ 4410057 h 22710353"/>
              <a:gd name="connsiteX312" fmla="*/ 8293031 w 16174551"/>
              <a:gd name="connsiteY312" fmla="*/ 8728628 h 22710353"/>
              <a:gd name="connsiteX313" fmla="*/ 8211933 w 16174551"/>
              <a:gd name="connsiteY313" fmla="*/ 9310415 h 22710353"/>
              <a:gd name="connsiteX314" fmla="*/ 7639531 w 16174551"/>
              <a:gd name="connsiteY314" fmla="*/ 10976981 h 22710353"/>
              <a:gd name="connsiteX315" fmla="*/ 5222910 w 16174551"/>
              <a:gd name="connsiteY315" fmla="*/ 12056395 h 22710353"/>
              <a:gd name="connsiteX316" fmla="*/ 2950435 w 16174551"/>
              <a:gd name="connsiteY316" fmla="*/ 12963694 h 22710353"/>
              <a:gd name="connsiteX317" fmla="*/ 2950697 w 16174551"/>
              <a:gd name="connsiteY317" fmla="*/ 12963955 h 22710353"/>
              <a:gd name="connsiteX318" fmla="*/ 2148732 w 16174551"/>
              <a:gd name="connsiteY318" fmla="*/ 14380399 h 22710353"/>
              <a:gd name="connsiteX319" fmla="*/ 1783001 w 16174551"/>
              <a:gd name="connsiteY319" fmla="*/ 16577185 h 22710353"/>
              <a:gd name="connsiteX320" fmla="*/ 1769921 w 16174551"/>
              <a:gd name="connsiteY320" fmla="*/ 16576661 h 22710353"/>
              <a:gd name="connsiteX321" fmla="*/ 2136306 w 16174551"/>
              <a:gd name="connsiteY321" fmla="*/ 14376474 h 22710353"/>
              <a:gd name="connsiteX322" fmla="*/ 2941933 w 16174551"/>
              <a:gd name="connsiteY322" fmla="*/ 12954139 h 22710353"/>
              <a:gd name="connsiteX323" fmla="*/ 5220162 w 16174551"/>
              <a:gd name="connsiteY323" fmla="*/ 12043830 h 22710353"/>
              <a:gd name="connsiteX324" fmla="*/ 7629719 w 16174551"/>
              <a:gd name="connsiteY324" fmla="*/ 10968735 h 22710353"/>
              <a:gd name="connsiteX325" fmla="*/ 8199115 w 16174551"/>
              <a:gd name="connsiteY325" fmla="*/ 9308714 h 22710353"/>
              <a:gd name="connsiteX326" fmla="*/ 8280213 w 16174551"/>
              <a:gd name="connsiteY326" fmla="*/ 8727059 h 22710353"/>
              <a:gd name="connsiteX327" fmla="*/ 9330577 w 16174551"/>
              <a:gd name="connsiteY327" fmla="*/ 4404560 h 22710353"/>
              <a:gd name="connsiteX328" fmla="*/ 10893041 w 16174551"/>
              <a:gd name="connsiteY328" fmla="*/ 2406067 h 22710353"/>
              <a:gd name="connsiteX329" fmla="*/ 13378989 w 16174551"/>
              <a:gd name="connsiteY329" fmla="*/ 1325999 h 22710353"/>
              <a:gd name="connsiteX330" fmla="*/ 13179903 w 16174551"/>
              <a:gd name="connsiteY330" fmla="*/ 884004 h 22710353"/>
              <a:gd name="connsiteX331" fmla="*/ 13181473 w 16174551"/>
              <a:gd name="connsiteY331" fmla="*/ 896961 h 22710353"/>
              <a:gd name="connsiteX332" fmla="*/ 10634833 w 16174551"/>
              <a:gd name="connsiteY332" fmla="*/ 1947972 h 22710353"/>
              <a:gd name="connsiteX333" fmla="*/ 9023839 w 16174551"/>
              <a:gd name="connsiteY333" fmla="*/ 3941752 h 22710353"/>
              <a:gd name="connsiteX334" fmla="*/ 7916967 w 16174551"/>
              <a:gd name="connsiteY334" fmla="*/ 8297366 h 22710353"/>
              <a:gd name="connsiteX335" fmla="*/ 7829459 w 16174551"/>
              <a:gd name="connsiteY335" fmla="*/ 8885043 h 22710353"/>
              <a:gd name="connsiteX336" fmla="*/ 7230895 w 16174551"/>
              <a:gd name="connsiteY336" fmla="*/ 10563120 h 22710353"/>
              <a:gd name="connsiteX337" fmla="*/ 4748873 w 16174551"/>
              <a:gd name="connsiteY337" fmla="*/ 11617274 h 22710353"/>
              <a:gd name="connsiteX338" fmla="*/ 2415705 w 16174551"/>
              <a:gd name="connsiteY338" fmla="*/ 12499442 h 22710353"/>
              <a:gd name="connsiteX339" fmla="*/ 2415967 w 16174551"/>
              <a:gd name="connsiteY339" fmla="*/ 12499573 h 22710353"/>
              <a:gd name="connsiteX340" fmla="*/ 1584309 w 16174551"/>
              <a:gd name="connsiteY340" fmla="*/ 13920729 h 22710353"/>
              <a:gd name="connsiteX341" fmla="*/ 1193071 w 16174551"/>
              <a:gd name="connsiteY341" fmla="*/ 16138848 h 22710353"/>
              <a:gd name="connsiteX342" fmla="*/ 1179991 w 16174551"/>
              <a:gd name="connsiteY342" fmla="*/ 16138324 h 22710353"/>
              <a:gd name="connsiteX343" fmla="*/ 1571752 w 16174551"/>
              <a:gd name="connsiteY343" fmla="*/ 13916672 h 22710353"/>
              <a:gd name="connsiteX344" fmla="*/ 2407334 w 16174551"/>
              <a:gd name="connsiteY344" fmla="*/ 12489626 h 22710353"/>
              <a:gd name="connsiteX345" fmla="*/ 4746257 w 16174551"/>
              <a:gd name="connsiteY345" fmla="*/ 11604577 h 22710353"/>
              <a:gd name="connsiteX346" fmla="*/ 7221087 w 16174551"/>
              <a:gd name="connsiteY346" fmla="*/ 10554613 h 22710353"/>
              <a:gd name="connsiteX347" fmla="*/ 7816641 w 16174551"/>
              <a:gd name="connsiteY347" fmla="*/ 8883080 h 22710353"/>
              <a:gd name="connsiteX348" fmla="*/ 7904149 w 16174551"/>
              <a:gd name="connsiteY348" fmla="*/ 8295534 h 22710353"/>
              <a:gd name="connsiteX349" fmla="*/ 9012327 w 16174551"/>
              <a:gd name="connsiteY349" fmla="*/ 3935993 h 22710353"/>
              <a:gd name="connsiteX350" fmla="*/ 10626983 w 16174551"/>
              <a:gd name="connsiteY350" fmla="*/ 1937632 h 22710353"/>
              <a:gd name="connsiteX351" fmla="*/ 13179903 w 16174551"/>
              <a:gd name="connsiteY351" fmla="*/ 884004 h 22710353"/>
              <a:gd name="connsiteX352" fmla="*/ 12980687 w 16174551"/>
              <a:gd name="connsiteY352" fmla="*/ 442133 h 22710353"/>
              <a:gd name="connsiteX353" fmla="*/ 12982127 w 16174551"/>
              <a:gd name="connsiteY353" fmla="*/ 455091 h 22710353"/>
              <a:gd name="connsiteX354" fmla="*/ 10368643 w 16174551"/>
              <a:gd name="connsiteY354" fmla="*/ 1479925 h 22710353"/>
              <a:gd name="connsiteX355" fmla="*/ 8705591 w 16174551"/>
              <a:gd name="connsiteY355" fmla="*/ 3473574 h 22710353"/>
              <a:gd name="connsiteX356" fmla="*/ 7540903 w 16174551"/>
              <a:gd name="connsiteY356" fmla="*/ 7865964 h 22710353"/>
              <a:gd name="connsiteX357" fmla="*/ 7446987 w 16174551"/>
              <a:gd name="connsiteY357" fmla="*/ 8459533 h 22710353"/>
              <a:gd name="connsiteX358" fmla="*/ 6822131 w 16174551"/>
              <a:gd name="connsiteY358" fmla="*/ 10149130 h 22710353"/>
              <a:gd name="connsiteX359" fmla="*/ 4274836 w 16174551"/>
              <a:gd name="connsiteY359" fmla="*/ 11178023 h 22710353"/>
              <a:gd name="connsiteX360" fmla="*/ 1880975 w 16174551"/>
              <a:gd name="connsiteY360" fmla="*/ 12035192 h 22710353"/>
              <a:gd name="connsiteX361" fmla="*/ 1881105 w 16174551"/>
              <a:gd name="connsiteY361" fmla="*/ 12035323 h 22710353"/>
              <a:gd name="connsiteX362" fmla="*/ 1019624 w 16174551"/>
              <a:gd name="connsiteY362" fmla="*/ 13461321 h 22710353"/>
              <a:gd name="connsiteX363" fmla="*/ 603010 w 16174551"/>
              <a:gd name="connsiteY363" fmla="*/ 15700905 h 22710353"/>
              <a:gd name="connsiteX364" fmla="*/ 589930 w 16174551"/>
              <a:gd name="connsiteY364" fmla="*/ 15700252 h 22710353"/>
              <a:gd name="connsiteX365" fmla="*/ 1007198 w 16174551"/>
              <a:gd name="connsiteY365" fmla="*/ 13457134 h 22710353"/>
              <a:gd name="connsiteX366" fmla="*/ 1338396 w 16174551"/>
              <a:gd name="connsiteY366" fmla="*/ 12681767 h 22710353"/>
              <a:gd name="connsiteX367" fmla="*/ 1872734 w 16174551"/>
              <a:gd name="connsiteY367" fmla="*/ 12025245 h 22710353"/>
              <a:gd name="connsiteX368" fmla="*/ 4272481 w 16174551"/>
              <a:gd name="connsiteY368" fmla="*/ 11165326 h 22710353"/>
              <a:gd name="connsiteX369" fmla="*/ 6812583 w 16174551"/>
              <a:gd name="connsiteY369" fmla="*/ 10140624 h 22710353"/>
              <a:gd name="connsiteX370" fmla="*/ 7434299 w 16174551"/>
              <a:gd name="connsiteY370" fmla="*/ 8457570 h 22710353"/>
              <a:gd name="connsiteX371" fmla="*/ 7528085 w 16174551"/>
              <a:gd name="connsiteY371" fmla="*/ 7864003 h 22710353"/>
              <a:gd name="connsiteX372" fmla="*/ 8693951 w 16174551"/>
              <a:gd name="connsiteY372" fmla="*/ 3467684 h 22710353"/>
              <a:gd name="connsiteX373" fmla="*/ 10360795 w 16174551"/>
              <a:gd name="connsiteY373" fmla="*/ 1469454 h 22710353"/>
              <a:gd name="connsiteX374" fmla="*/ 12980687 w 16174551"/>
              <a:gd name="connsiteY374" fmla="*/ 442133 h 22710353"/>
              <a:gd name="connsiteX375" fmla="*/ 12781211 w 16174551"/>
              <a:gd name="connsiteY375" fmla="*/ 0 h 22710353"/>
              <a:gd name="connsiteX376" fmla="*/ 12782387 w 16174551"/>
              <a:gd name="connsiteY376" fmla="*/ 13089 h 22710353"/>
              <a:gd name="connsiteX377" fmla="*/ 10101933 w 16174551"/>
              <a:gd name="connsiteY377" fmla="*/ 1011484 h 22710353"/>
              <a:gd name="connsiteX378" fmla="*/ 8386819 w 16174551"/>
              <a:gd name="connsiteY378" fmla="*/ 3005002 h 22710353"/>
              <a:gd name="connsiteX379" fmla="*/ 7164447 w 16174551"/>
              <a:gd name="connsiteY379" fmla="*/ 7434433 h 22710353"/>
              <a:gd name="connsiteX380" fmla="*/ 7064251 w 16174551"/>
              <a:gd name="connsiteY380" fmla="*/ 8033890 h 22710353"/>
              <a:gd name="connsiteX381" fmla="*/ 6413235 w 16174551"/>
              <a:gd name="connsiteY381" fmla="*/ 9735139 h 22710353"/>
              <a:gd name="connsiteX382" fmla="*/ 3800668 w 16174551"/>
              <a:gd name="connsiteY382" fmla="*/ 10738769 h 22710353"/>
              <a:gd name="connsiteX383" fmla="*/ 1346114 w 16174551"/>
              <a:gd name="connsiteY383" fmla="*/ 11570940 h 22710353"/>
              <a:gd name="connsiteX384" fmla="*/ 1346244 w 16174551"/>
              <a:gd name="connsiteY384" fmla="*/ 11570809 h 22710353"/>
              <a:gd name="connsiteX385" fmla="*/ 455070 w 16174551"/>
              <a:gd name="connsiteY385" fmla="*/ 13001520 h 22710353"/>
              <a:gd name="connsiteX386" fmla="*/ 13080 w 16174551"/>
              <a:gd name="connsiteY386" fmla="*/ 15262569 h 22710353"/>
              <a:gd name="connsiteX387" fmla="*/ 0 w 16174551"/>
              <a:gd name="connsiteY387" fmla="*/ 15261784 h 22710353"/>
              <a:gd name="connsiteX388" fmla="*/ 442644 w 16174551"/>
              <a:gd name="connsiteY388" fmla="*/ 12997201 h 22710353"/>
              <a:gd name="connsiteX389" fmla="*/ 786792 w 16174551"/>
              <a:gd name="connsiteY389" fmla="*/ 12217253 h 22710353"/>
              <a:gd name="connsiteX390" fmla="*/ 1338004 w 16174551"/>
              <a:gd name="connsiteY390" fmla="*/ 11560600 h 22710353"/>
              <a:gd name="connsiteX391" fmla="*/ 3798444 w 16174551"/>
              <a:gd name="connsiteY391" fmla="*/ 10725811 h 22710353"/>
              <a:gd name="connsiteX392" fmla="*/ 6403687 w 16174551"/>
              <a:gd name="connsiteY392" fmla="*/ 9726238 h 22710353"/>
              <a:gd name="connsiteX393" fmla="*/ 7051431 w 16174551"/>
              <a:gd name="connsiteY393" fmla="*/ 8031666 h 22710353"/>
              <a:gd name="connsiteX394" fmla="*/ 7151627 w 16174551"/>
              <a:gd name="connsiteY394" fmla="*/ 7432340 h 22710353"/>
              <a:gd name="connsiteX395" fmla="*/ 8375307 w 16174551"/>
              <a:gd name="connsiteY395" fmla="*/ 2998981 h 22710353"/>
              <a:gd name="connsiteX396" fmla="*/ 10094347 w 16174551"/>
              <a:gd name="connsiteY396" fmla="*/ 1001013 h 22710353"/>
              <a:gd name="connsiteX397" fmla="*/ 12781211 w 16174551"/>
              <a:gd name="connsiteY397" fmla="*/ 0 h 2271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16174551" h="22710353">
                <a:moveTo>
                  <a:pt x="16168543" y="7514159"/>
                </a:moveTo>
                <a:lnTo>
                  <a:pt x="16174551" y="7525795"/>
                </a:lnTo>
                <a:cubicBezTo>
                  <a:pt x="15030009" y="8125774"/>
                  <a:pt x="14164865" y="9379914"/>
                  <a:pt x="13800835" y="10966641"/>
                </a:cubicBezTo>
                <a:cubicBezTo>
                  <a:pt x="13516203" y="12207567"/>
                  <a:pt x="13538179" y="13509618"/>
                  <a:pt x="13559369" y="14768868"/>
                </a:cubicBezTo>
                <a:cubicBezTo>
                  <a:pt x="13562115" y="14932475"/>
                  <a:pt x="13564995" y="15101580"/>
                  <a:pt x="13567087" y="15267542"/>
                </a:cubicBezTo>
                <a:cubicBezTo>
                  <a:pt x="13574281" y="15823021"/>
                  <a:pt x="13563685" y="16319600"/>
                  <a:pt x="13361985" y="16771942"/>
                </a:cubicBezTo>
                <a:cubicBezTo>
                  <a:pt x="13073951" y="17418124"/>
                  <a:pt x="12456945" y="17818109"/>
                  <a:pt x="11860213" y="18204877"/>
                </a:cubicBezTo>
                <a:cubicBezTo>
                  <a:pt x="11320119" y="18555127"/>
                  <a:pt x="10761583" y="18917157"/>
                  <a:pt x="10437187" y="19462819"/>
                </a:cubicBezTo>
                <a:cubicBezTo>
                  <a:pt x="10180287" y="19895133"/>
                  <a:pt x="10096177" y="20411215"/>
                  <a:pt x="10051703" y="20812511"/>
                </a:cubicBezTo>
                <a:cubicBezTo>
                  <a:pt x="9981985" y="21441417"/>
                  <a:pt x="9978453" y="22079485"/>
                  <a:pt x="10041239" y="22709045"/>
                </a:cubicBezTo>
                <a:lnTo>
                  <a:pt x="10028291" y="22710353"/>
                </a:lnTo>
                <a:cubicBezTo>
                  <a:pt x="9965371" y="22079877"/>
                  <a:pt x="9968903" y="21440893"/>
                  <a:pt x="10038755" y="20811073"/>
                </a:cubicBezTo>
                <a:cubicBezTo>
                  <a:pt x="10083491" y="20408467"/>
                  <a:pt x="10167859" y="19890553"/>
                  <a:pt x="10426067" y="19456143"/>
                </a:cubicBezTo>
                <a:cubicBezTo>
                  <a:pt x="10752033" y="18907733"/>
                  <a:pt x="11311879" y="18544917"/>
                  <a:pt x="11853279" y="18193883"/>
                </a:cubicBezTo>
                <a:cubicBezTo>
                  <a:pt x="12448311" y="17808031"/>
                  <a:pt x="13063749" y="17409092"/>
                  <a:pt x="13350211" y="16766575"/>
                </a:cubicBezTo>
                <a:cubicBezTo>
                  <a:pt x="13550867" y="16316590"/>
                  <a:pt x="13561331" y="15821582"/>
                  <a:pt x="13554267" y="15267673"/>
                </a:cubicBezTo>
                <a:cubicBezTo>
                  <a:pt x="13552175" y="15101580"/>
                  <a:pt x="13549297" y="14932475"/>
                  <a:pt x="13546551" y="14768999"/>
                </a:cubicBezTo>
                <a:cubicBezTo>
                  <a:pt x="13525359" y="13508963"/>
                  <a:pt x="13503383" y="12205997"/>
                  <a:pt x="13788407" y="10963499"/>
                </a:cubicBezTo>
                <a:cubicBezTo>
                  <a:pt x="14130421" y="9472508"/>
                  <a:pt x="14914361" y="8274289"/>
                  <a:pt x="15956895" y="7634458"/>
                </a:cubicBezTo>
                <a:close/>
                <a:moveTo>
                  <a:pt x="16168795" y="7514015"/>
                </a:moveTo>
                <a:lnTo>
                  <a:pt x="16168543" y="7514159"/>
                </a:lnTo>
                <a:lnTo>
                  <a:pt x="16168535" y="7514145"/>
                </a:lnTo>
                <a:close/>
                <a:moveTo>
                  <a:pt x="15969449" y="7071878"/>
                </a:moveTo>
                <a:lnTo>
                  <a:pt x="15975205" y="7083658"/>
                </a:lnTo>
                <a:cubicBezTo>
                  <a:pt x="15349171" y="7386789"/>
                  <a:pt x="14807379" y="7863999"/>
                  <a:pt x="14364995" y="8502065"/>
                </a:cubicBezTo>
                <a:cubicBezTo>
                  <a:pt x="13971011" y="9070240"/>
                  <a:pt x="13665975" y="9760529"/>
                  <a:pt x="13482717" y="10498070"/>
                </a:cubicBezTo>
                <a:cubicBezTo>
                  <a:pt x="13172839" y="11745410"/>
                  <a:pt x="13178333" y="13063035"/>
                  <a:pt x="13183567" y="14337338"/>
                </a:cubicBezTo>
                <a:cubicBezTo>
                  <a:pt x="13184351" y="14502778"/>
                  <a:pt x="13185005" y="14673845"/>
                  <a:pt x="13185005" y="14841771"/>
                </a:cubicBezTo>
                <a:cubicBezTo>
                  <a:pt x="13185005" y="15403794"/>
                  <a:pt x="13167477" y="15905871"/>
                  <a:pt x="12953611" y="16357819"/>
                </a:cubicBezTo>
                <a:cubicBezTo>
                  <a:pt x="12648051" y="17003347"/>
                  <a:pt x="12006715" y="17390768"/>
                  <a:pt x="11386437" y="17765493"/>
                </a:cubicBezTo>
                <a:lnTo>
                  <a:pt x="11386437" y="17765625"/>
                </a:lnTo>
                <a:cubicBezTo>
                  <a:pt x="10824891" y="18104749"/>
                  <a:pt x="10244379" y="18455525"/>
                  <a:pt x="9902717" y="18998437"/>
                </a:cubicBezTo>
                <a:cubicBezTo>
                  <a:pt x="9632081" y="19428527"/>
                  <a:pt x="9538555" y="19948141"/>
                  <a:pt x="9487411" y="20352841"/>
                </a:cubicBezTo>
                <a:cubicBezTo>
                  <a:pt x="9407227" y="20986981"/>
                  <a:pt x="9395195" y="21632249"/>
                  <a:pt x="9451571" y="22270839"/>
                </a:cubicBezTo>
                <a:lnTo>
                  <a:pt x="9438491" y="22272017"/>
                </a:lnTo>
                <a:cubicBezTo>
                  <a:pt x="9382113" y="21632509"/>
                  <a:pt x="9394147" y="20986329"/>
                  <a:pt x="9474461" y="20351269"/>
                </a:cubicBezTo>
                <a:cubicBezTo>
                  <a:pt x="9525737" y="19945263"/>
                  <a:pt x="9619655" y="19423815"/>
                  <a:pt x="9891599" y="18991501"/>
                </a:cubicBezTo>
                <a:cubicBezTo>
                  <a:pt x="10234831" y="18445969"/>
                  <a:pt x="10816781" y="18094409"/>
                  <a:pt x="11379635" y="17754369"/>
                </a:cubicBezTo>
                <a:cubicBezTo>
                  <a:pt x="11998211" y="17380691"/>
                  <a:pt x="12637847" y="16994316"/>
                  <a:pt x="12941707" y="16352322"/>
                </a:cubicBezTo>
                <a:cubicBezTo>
                  <a:pt x="13154397" y="15902730"/>
                  <a:pt x="13171793" y="15402355"/>
                  <a:pt x="13171793" y="14841902"/>
                </a:cubicBezTo>
                <a:cubicBezTo>
                  <a:pt x="13171793" y="14673976"/>
                  <a:pt x="13171007" y="14502909"/>
                  <a:pt x="13170355" y="14337469"/>
                </a:cubicBezTo>
                <a:cubicBezTo>
                  <a:pt x="13165123" y="13062381"/>
                  <a:pt x="13159627" y="11743840"/>
                  <a:pt x="13469899" y="10494929"/>
                </a:cubicBezTo>
                <a:cubicBezTo>
                  <a:pt x="13653549" y="9755818"/>
                  <a:pt x="13959239" y="9064088"/>
                  <a:pt x="14354139" y="8494606"/>
                </a:cubicBezTo>
                <a:cubicBezTo>
                  <a:pt x="14797831" y="7854705"/>
                  <a:pt x="15341323" y="7375925"/>
                  <a:pt x="15969449" y="7071878"/>
                </a:cubicBezTo>
                <a:close/>
                <a:moveTo>
                  <a:pt x="15770235" y="6629881"/>
                </a:moveTo>
                <a:lnTo>
                  <a:pt x="15775597" y="6641794"/>
                </a:lnTo>
                <a:cubicBezTo>
                  <a:pt x="15126675" y="6931704"/>
                  <a:pt x="14562511" y="7400145"/>
                  <a:pt x="14098547" y="8033893"/>
                </a:cubicBezTo>
                <a:cubicBezTo>
                  <a:pt x="13685465" y="8598272"/>
                  <a:pt x="13362375" y="9288425"/>
                  <a:pt x="13164207" y="10029762"/>
                </a:cubicBezTo>
                <a:cubicBezTo>
                  <a:pt x="12829215" y="11283516"/>
                  <a:pt x="12818097" y="12616716"/>
                  <a:pt x="12807371" y="13905939"/>
                </a:cubicBezTo>
                <a:cubicBezTo>
                  <a:pt x="12805931" y="14073342"/>
                  <a:pt x="12804495" y="14246504"/>
                  <a:pt x="12802399" y="14416393"/>
                </a:cubicBezTo>
                <a:cubicBezTo>
                  <a:pt x="12795337" y="14984961"/>
                  <a:pt x="12771007" y="15492404"/>
                  <a:pt x="12544845" y="15943960"/>
                </a:cubicBezTo>
                <a:cubicBezTo>
                  <a:pt x="12221757" y="16588834"/>
                  <a:pt x="11556091" y="16963820"/>
                  <a:pt x="10912269" y="17326374"/>
                </a:cubicBezTo>
                <a:lnTo>
                  <a:pt x="10912139" y="17326636"/>
                </a:lnTo>
                <a:cubicBezTo>
                  <a:pt x="10329271" y="17654897"/>
                  <a:pt x="9726523" y="17994283"/>
                  <a:pt x="9367723" y="18534447"/>
                </a:cubicBezTo>
                <a:cubicBezTo>
                  <a:pt x="9083485" y="18962445"/>
                  <a:pt x="8980543" y="19485725"/>
                  <a:pt x="8922727" y="19893695"/>
                </a:cubicBezTo>
                <a:cubicBezTo>
                  <a:pt x="8832079" y="20533071"/>
                  <a:pt x="8811543" y="21185537"/>
                  <a:pt x="8861511" y="21833027"/>
                </a:cubicBezTo>
                <a:lnTo>
                  <a:pt x="8848429" y="21834075"/>
                </a:lnTo>
                <a:cubicBezTo>
                  <a:pt x="8798331" y="21185667"/>
                  <a:pt x="8818999" y="20532153"/>
                  <a:pt x="8909777" y="19891863"/>
                </a:cubicBezTo>
                <a:cubicBezTo>
                  <a:pt x="8967855" y="19482453"/>
                  <a:pt x="9071191" y="18957339"/>
                  <a:pt x="9356867" y="18527249"/>
                </a:cubicBezTo>
                <a:cubicBezTo>
                  <a:pt x="9717497" y="17984467"/>
                  <a:pt x="10321555" y="17644293"/>
                  <a:pt x="10905729" y="17315249"/>
                </a:cubicBezTo>
                <a:cubicBezTo>
                  <a:pt x="11547851" y="16953612"/>
                  <a:pt x="12211817" y="16579671"/>
                  <a:pt x="12532943" y="15938331"/>
                </a:cubicBezTo>
                <a:cubicBezTo>
                  <a:pt x="12757927" y="15489263"/>
                  <a:pt x="12782127" y="14983390"/>
                  <a:pt x="12789189" y="14416393"/>
                </a:cubicBezTo>
                <a:cubicBezTo>
                  <a:pt x="12791283" y="14246504"/>
                  <a:pt x="12792721" y="14073342"/>
                  <a:pt x="12794159" y="13905939"/>
                </a:cubicBezTo>
                <a:cubicBezTo>
                  <a:pt x="12804887" y="12615800"/>
                  <a:pt x="12816005" y="11281814"/>
                  <a:pt x="13151519" y="10026491"/>
                </a:cubicBezTo>
                <a:cubicBezTo>
                  <a:pt x="13350081" y="9283584"/>
                  <a:pt x="13673823" y="8591989"/>
                  <a:pt x="14087951" y="8026301"/>
                </a:cubicBezTo>
                <a:cubicBezTo>
                  <a:pt x="14553223" y="7390589"/>
                  <a:pt x="15119217" y="6920841"/>
                  <a:pt x="15770235" y="6629881"/>
                </a:cubicBezTo>
                <a:close/>
                <a:moveTo>
                  <a:pt x="15571019" y="6188141"/>
                </a:moveTo>
                <a:lnTo>
                  <a:pt x="15575989" y="6200182"/>
                </a:lnTo>
                <a:cubicBezTo>
                  <a:pt x="14904307" y="6477135"/>
                  <a:pt x="14317513" y="6936676"/>
                  <a:pt x="13832095" y="7566104"/>
                </a:cubicBezTo>
                <a:cubicBezTo>
                  <a:pt x="13399787" y="8126557"/>
                  <a:pt x="13058779" y="8816586"/>
                  <a:pt x="12845697" y="9561715"/>
                </a:cubicBezTo>
                <a:cubicBezTo>
                  <a:pt x="12485459" y="10821620"/>
                  <a:pt x="12457861" y="12170266"/>
                  <a:pt x="12431175" y="13474540"/>
                </a:cubicBezTo>
                <a:cubicBezTo>
                  <a:pt x="12427645" y="13643907"/>
                  <a:pt x="12424113" y="13819032"/>
                  <a:pt x="12419795" y="13991015"/>
                </a:cubicBezTo>
                <a:cubicBezTo>
                  <a:pt x="12405539" y="14566258"/>
                  <a:pt x="12374275" y="15079067"/>
                  <a:pt x="12135949" y="15530231"/>
                </a:cubicBezTo>
                <a:cubicBezTo>
                  <a:pt x="11795595" y="16174580"/>
                  <a:pt x="11105467" y="16536871"/>
                  <a:pt x="10438101" y="16887383"/>
                </a:cubicBezTo>
                <a:cubicBezTo>
                  <a:pt x="9833913" y="17204518"/>
                  <a:pt x="9209189" y="17532649"/>
                  <a:pt x="8833125" y="18070065"/>
                </a:cubicBezTo>
                <a:lnTo>
                  <a:pt x="8833125" y="18070457"/>
                </a:lnTo>
                <a:cubicBezTo>
                  <a:pt x="8535283" y="18496229"/>
                  <a:pt x="8422921" y="19023045"/>
                  <a:pt x="8358435" y="19434417"/>
                </a:cubicBezTo>
                <a:cubicBezTo>
                  <a:pt x="8257323" y="20079029"/>
                  <a:pt x="8228283" y="20738693"/>
                  <a:pt x="8271841" y="21395215"/>
                </a:cubicBezTo>
                <a:lnTo>
                  <a:pt x="8258761" y="21396129"/>
                </a:lnTo>
                <a:cubicBezTo>
                  <a:pt x="8215071" y="20738693"/>
                  <a:pt x="8244241" y="20078113"/>
                  <a:pt x="8345483" y="19432453"/>
                </a:cubicBezTo>
                <a:cubicBezTo>
                  <a:pt x="8410233" y="19019641"/>
                  <a:pt x="8522855" y="18490993"/>
                  <a:pt x="8822399" y="18062997"/>
                </a:cubicBezTo>
                <a:cubicBezTo>
                  <a:pt x="9200295" y="17522964"/>
                  <a:pt x="9826587" y="17194048"/>
                  <a:pt x="10432085" y="16876127"/>
                </a:cubicBezTo>
                <a:cubicBezTo>
                  <a:pt x="11097619" y="16526532"/>
                  <a:pt x="11785915" y="16165157"/>
                  <a:pt x="12124439" y="15524340"/>
                </a:cubicBezTo>
                <a:cubicBezTo>
                  <a:pt x="12361457" y="15075663"/>
                  <a:pt x="12392459" y="14564425"/>
                  <a:pt x="12406715" y="13990884"/>
                </a:cubicBezTo>
                <a:cubicBezTo>
                  <a:pt x="12411031" y="13819032"/>
                  <a:pt x="12414563" y="13643776"/>
                  <a:pt x="12418095" y="13474409"/>
                </a:cubicBezTo>
                <a:cubicBezTo>
                  <a:pt x="12444779" y="12169349"/>
                  <a:pt x="12472379" y="10819787"/>
                  <a:pt x="12833139" y="9558181"/>
                </a:cubicBezTo>
                <a:cubicBezTo>
                  <a:pt x="13046613" y="8811480"/>
                  <a:pt x="13388537" y="8119881"/>
                  <a:pt x="13821763" y="7558120"/>
                </a:cubicBezTo>
                <a:cubicBezTo>
                  <a:pt x="14308487" y="6926858"/>
                  <a:pt x="14897111" y="6465879"/>
                  <a:pt x="15571019" y="6188141"/>
                </a:cubicBezTo>
                <a:close/>
                <a:moveTo>
                  <a:pt x="15371933" y="5745877"/>
                </a:moveTo>
                <a:lnTo>
                  <a:pt x="15376643" y="5758049"/>
                </a:lnTo>
                <a:cubicBezTo>
                  <a:pt x="14681937" y="6021785"/>
                  <a:pt x="14072647" y="6472555"/>
                  <a:pt x="13565779" y="7097663"/>
                </a:cubicBezTo>
                <a:cubicBezTo>
                  <a:pt x="13114371" y="7654320"/>
                  <a:pt x="12755311" y="8344350"/>
                  <a:pt x="12527319" y="9093146"/>
                </a:cubicBezTo>
                <a:cubicBezTo>
                  <a:pt x="12141835" y="10359462"/>
                  <a:pt x="12097623" y="11723683"/>
                  <a:pt x="12054981" y="13043011"/>
                </a:cubicBezTo>
                <a:cubicBezTo>
                  <a:pt x="12049487" y="13214339"/>
                  <a:pt x="12043731" y="13391559"/>
                  <a:pt x="12037323" y="13565376"/>
                </a:cubicBezTo>
                <a:cubicBezTo>
                  <a:pt x="12015871" y="14147030"/>
                  <a:pt x="11977807" y="14665337"/>
                  <a:pt x="11727183" y="15116108"/>
                </a:cubicBezTo>
                <a:cubicBezTo>
                  <a:pt x="11369301" y="15759933"/>
                  <a:pt x="10654845" y="16109790"/>
                  <a:pt x="9963933" y="16448131"/>
                </a:cubicBezTo>
                <a:cubicBezTo>
                  <a:pt x="9338423" y="16754402"/>
                  <a:pt x="8691593" y="17071146"/>
                  <a:pt x="8298263" y="17605813"/>
                </a:cubicBezTo>
                <a:lnTo>
                  <a:pt x="8298263" y="17606077"/>
                </a:lnTo>
                <a:cubicBezTo>
                  <a:pt x="7986687" y="18029621"/>
                  <a:pt x="7864907" y="18559969"/>
                  <a:pt x="7793749" y="18974745"/>
                </a:cubicBezTo>
                <a:cubicBezTo>
                  <a:pt x="7682171" y="19624725"/>
                  <a:pt x="7644369" y="20291585"/>
                  <a:pt x="7681649" y="20957009"/>
                </a:cubicBezTo>
                <a:lnTo>
                  <a:pt x="7668569" y="20957793"/>
                </a:lnTo>
                <a:cubicBezTo>
                  <a:pt x="7631289" y="20291325"/>
                  <a:pt x="7669091" y="19623417"/>
                  <a:pt x="7780799" y="18972521"/>
                </a:cubicBezTo>
                <a:cubicBezTo>
                  <a:pt x="7852219" y="18556305"/>
                  <a:pt x="7974391" y="18023993"/>
                  <a:pt x="8287669" y="17598223"/>
                </a:cubicBezTo>
                <a:cubicBezTo>
                  <a:pt x="8682961" y="17060937"/>
                  <a:pt x="9331231" y="16743408"/>
                  <a:pt x="9958179" y="16436482"/>
                </a:cubicBezTo>
                <a:cubicBezTo>
                  <a:pt x="10647259" y="16099059"/>
                  <a:pt x="11359883" y="15750248"/>
                  <a:pt x="11715803" y="15109955"/>
                </a:cubicBezTo>
                <a:cubicBezTo>
                  <a:pt x="11964987" y="14661672"/>
                  <a:pt x="12002921" y="14145067"/>
                  <a:pt x="12024243" y="13564982"/>
                </a:cubicBezTo>
                <a:cubicBezTo>
                  <a:pt x="12030651" y="13391166"/>
                  <a:pt x="12036407" y="13214078"/>
                  <a:pt x="12041899" y="13042749"/>
                </a:cubicBezTo>
                <a:cubicBezTo>
                  <a:pt x="12084675" y="11722636"/>
                  <a:pt x="12128755" y="10357500"/>
                  <a:pt x="12514759" y="9089481"/>
                </a:cubicBezTo>
                <a:cubicBezTo>
                  <a:pt x="12743147" y="8339114"/>
                  <a:pt x="13103121" y="7647514"/>
                  <a:pt x="13555575" y="7089548"/>
                </a:cubicBezTo>
                <a:cubicBezTo>
                  <a:pt x="14064013" y="6462607"/>
                  <a:pt x="14675135" y="6010528"/>
                  <a:pt x="15371933" y="5745877"/>
                </a:cubicBezTo>
                <a:close/>
                <a:moveTo>
                  <a:pt x="15172847" y="5303745"/>
                </a:moveTo>
                <a:lnTo>
                  <a:pt x="15177165" y="5316048"/>
                </a:lnTo>
                <a:cubicBezTo>
                  <a:pt x="14459699" y="5566825"/>
                  <a:pt x="13827911" y="6008695"/>
                  <a:pt x="13299459" y="6629486"/>
                </a:cubicBezTo>
                <a:cubicBezTo>
                  <a:pt x="12828823" y="7182346"/>
                  <a:pt x="12451713" y="7872245"/>
                  <a:pt x="12208939" y="8624837"/>
                </a:cubicBezTo>
                <a:cubicBezTo>
                  <a:pt x="11798211" y="9897437"/>
                  <a:pt x="11737649" y="11277102"/>
                  <a:pt x="11678917" y="12611481"/>
                </a:cubicBezTo>
                <a:cubicBezTo>
                  <a:pt x="11671199" y="12784904"/>
                  <a:pt x="11663351" y="12964087"/>
                  <a:pt x="11654851" y="13139866"/>
                </a:cubicBezTo>
                <a:cubicBezTo>
                  <a:pt x="11626335" y="13728197"/>
                  <a:pt x="11581337" y="14251870"/>
                  <a:pt x="11318551" y="14702248"/>
                </a:cubicBezTo>
                <a:cubicBezTo>
                  <a:pt x="10943139" y="15345550"/>
                  <a:pt x="10204355" y="15682842"/>
                  <a:pt x="9489897" y="16009010"/>
                </a:cubicBezTo>
                <a:cubicBezTo>
                  <a:pt x="8842935" y="16304418"/>
                  <a:pt x="8174131" y="16609775"/>
                  <a:pt x="7763535" y="17141694"/>
                </a:cubicBezTo>
                <a:lnTo>
                  <a:pt x="7763795" y="17141563"/>
                </a:lnTo>
                <a:cubicBezTo>
                  <a:pt x="7438615" y="17563014"/>
                  <a:pt x="7307417" y="18096897"/>
                  <a:pt x="7229587" y="18515077"/>
                </a:cubicBezTo>
                <a:cubicBezTo>
                  <a:pt x="7107547" y="19170291"/>
                  <a:pt x="7061373" y="19844481"/>
                  <a:pt x="7092243" y="20518805"/>
                </a:cubicBezTo>
                <a:lnTo>
                  <a:pt x="7079163" y="20519329"/>
                </a:lnTo>
                <a:cubicBezTo>
                  <a:pt x="7048293" y="19843957"/>
                  <a:pt x="7094597" y="19168851"/>
                  <a:pt x="7216769" y="18512589"/>
                </a:cubicBezTo>
                <a:cubicBezTo>
                  <a:pt x="7294859" y="18093101"/>
                  <a:pt x="7426449" y="17557125"/>
                  <a:pt x="7753463" y="17133580"/>
                </a:cubicBezTo>
                <a:cubicBezTo>
                  <a:pt x="8166019" y="16599042"/>
                  <a:pt x="8836395" y="16292900"/>
                  <a:pt x="9484665" y="15996968"/>
                </a:cubicBezTo>
                <a:cubicBezTo>
                  <a:pt x="10197291" y="15671586"/>
                  <a:pt x="10934245" y="15335211"/>
                  <a:pt x="11307431" y="14695573"/>
                </a:cubicBezTo>
                <a:cubicBezTo>
                  <a:pt x="11568779" y="14247812"/>
                  <a:pt x="11613647" y="13725840"/>
                  <a:pt x="11642031" y="13139212"/>
                </a:cubicBezTo>
                <a:cubicBezTo>
                  <a:pt x="11650533" y="12963432"/>
                  <a:pt x="11658383" y="12784250"/>
                  <a:pt x="11665967" y="12610958"/>
                </a:cubicBezTo>
                <a:cubicBezTo>
                  <a:pt x="11724569" y="11275662"/>
                  <a:pt x="11785263" y="9895081"/>
                  <a:pt x="12196511" y="8620780"/>
                </a:cubicBezTo>
                <a:cubicBezTo>
                  <a:pt x="12439941" y="7866617"/>
                  <a:pt x="12817835" y="7175148"/>
                  <a:pt x="13289519" y="6620978"/>
                </a:cubicBezTo>
                <a:cubicBezTo>
                  <a:pt x="13819539" y="5998355"/>
                  <a:pt x="14453159" y="5555176"/>
                  <a:pt x="15172847" y="5303745"/>
                </a:cubicBezTo>
                <a:close/>
                <a:moveTo>
                  <a:pt x="14973499" y="4861875"/>
                </a:moveTo>
                <a:lnTo>
                  <a:pt x="14977425" y="4874309"/>
                </a:lnTo>
                <a:cubicBezTo>
                  <a:pt x="14237071" y="5111867"/>
                  <a:pt x="13582783" y="5544968"/>
                  <a:pt x="13032879" y="6161438"/>
                </a:cubicBezTo>
                <a:cubicBezTo>
                  <a:pt x="12543145" y="6710505"/>
                  <a:pt x="12147983" y="7400401"/>
                  <a:pt x="11890299" y="8156660"/>
                </a:cubicBezTo>
                <a:cubicBezTo>
                  <a:pt x="11454455" y="9435672"/>
                  <a:pt x="11377281" y="10830913"/>
                  <a:pt x="11302591" y="12180344"/>
                </a:cubicBezTo>
                <a:cubicBezTo>
                  <a:pt x="11292911" y="12355600"/>
                  <a:pt x="11282839" y="12536746"/>
                  <a:pt x="11272245" y="12714488"/>
                </a:cubicBezTo>
                <a:cubicBezTo>
                  <a:pt x="11236665" y="13309363"/>
                  <a:pt x="11184867" y="13838403"/>
                  <a:pt x="10909783" y="14288388"/>
                </a:cubicBezTo>
                <a:cubicBezTo>
                  <a:pt x="10516977" y="14931036"/>
                  <a:pt x="9753731" y="15255762"/>
                  <a:pt x="9015729" y="15569888"/>
                </a:cubicBezTo>
                <a:cubicBezTo>
                  <a:pt x="8347577" y="15854173"/>
                  <a:pt x="7656665" y="16148272"/>
                  <a:pt x="7228803" y="16677442"/>
                </a:cubicBezTo>
                <a:lnTo>
                  <a:pt x="7228935" y="16677311"/>
                </a:lnTo>
                <a:cubicBezTo>
                  <a:pt x="6890019" y="17096538"/>
                  <a:pt x="6749403" y="17634085"/>
                  <a:pt x="6664903" y="18055537"/>
                </a:cubicBezTo>
                <a:cubicBezTo>
                  <a:pt x="6532397" y="18715985"/>
                  <a:pt x="6477721" y="19397377"/>
                  <a:pt x="6502181" y="20080729"/>
                </a:cubicBezTo>
                <a:lnTo>
                  <a:pt x="6489101" y="20081253"/>
                </a:lnTo>
                <a:cubicBezTo>
                  <a:pt x="6464509" y="19396853"/>
                  <a:pt x="6519447" y="18714545"/>
                  <a:pt x="6652083" y="18053051"/>
                </a:cubicBezTo>
                <a:cubicBezTo>
                  <a:pt x="6736975" y="17630159"/>
                  <a:pt x="6878115" y="17090649"/>
                  <a:pt x="7218731" y="16669196"/>
                </a:cubicBezTo>
                <a:cubicBezTo>
                  <a:pt x="7648555" y="16137539"/>
                  <a:pt x="8341037" y="15842786"/>
                  <a:pt x="9010759" y="15557847"/>
                </a:cubicBezTo>
                <a:cubicBezTo>
                  <a:pt x="9746929" y="15244506"/>
                  <a:pt x="10508083" y="14920695"/>
                  <a:pt x="10898667" y="14281582"/>
                </a:cubicBezTo>
                <a:cubicBezTo>
                  <a:pt x="11172179" y="13834214"/>
                  <a:pt x="11223847" y="13306876"/>
                  <a:pt x="11259295" y="12713702"/>
                </a:cubicBezTo>
                <a:cubicBezTo>
                  <a:pt x="11269891" y="12536091"/>
                  <a:pt x="11279963" y="12354945"/>
                  <a:pt x="11289643" y="12179689"/>
                </a:cubicBezTo>
                <a:cubicBezTo>
                  <a:pt x="11364331" y="10829343"/>
                  <a:pt x="11441507" y="9433185"/>
                  <a:pt x="11878003" y="8152471"/>
                </a:cubicBezTo>
                <a:cubicBezTo>
                  <a:pt x="12136343" y="7394512"/>
                  <a:pt x="12532289" y="6703043"/>
                  <a:pt x="13023199" y="6152801"/>
                </a:cubicBezTo>
                <a:cubicBezTo>
                  <a:pt x="13574673" y="5534496"/>
                  <a:pt x="14230921" y="5100219"/>
                  <a:pt x="14973499" y="4861875"/>
                </a:cubicBezTo>
                <a:close/>
                <a:moveTo>
                  <a:pt x="14774023" y="4419747"/>
                </a:moveTo>
                <a:lnTo>
                  <a:pt x="14777687" y="4432312"/>
                </a:lnTo>
                <a:cubicBezTo>
                  <a:pt x="14014571" y="4656781"/>
                  <a:pt x="13337787" y="5081113"/>
                  <a:pt x="12766299" y="5693264"/>
                </a:cubicBezTo>
                <a:cubicBezTo>
                  <a:pt x="12257467" y="6238404"/>
                  <a:pt x="11844387" y="6928171"/>
                  <a:pt x="11571787" y="7688224"/>
                </a:cubicBezTo>
                <a:cubicBezTo>
                  <a:pt x="11110701" y="8973392"/>
                  <a:pt x="11017045" y="10384200"/>
                  <a:pt x="10926397" y="11748552"/>
                </a:cubicBezTo>
                <a:cubicBezTo>
                  <a:pt x="10914623" y="11925771"/>
                  <a:pt x="10902459" y="12109010"/>
                  <a:pt x="10889641" y="12288848"/>
                </a:cubicBezTo>
                <a:cubicBezTo>
                  <a:pt x="10846867" y="12890266"/>
                  <a:pt x="10788135" y="13424803"/>
                  <a:pt x="10500887" y="13874396"/>
                </a:cubicBezTo>
                <a:cubicBezTo>
                  <a:pt x="10090683" y="14516520"/>
                  <a:pt x="9303107" y="14828682"/>
                  <a:pt x="8541563" y="15130636"/>
                </a:cubicBezTo>
                <a:cubicBezTo>
                  <a:pt x="7852087" y="15404056"/>
                  <a:pt x="7139071" y="15686769"/>
                  <a:pt x="6693943" y="16213191"/>
                </a:cubicBezTo>
                <a:lnTo>
                  <a:pt x="6693679" y="16213060"/>
                </a:lnTo>
                <a:cubicBezTo>
                  <a:pt x="6508461" y="16432031"/>
                  <a:pt x="6273667" y="16787255"/>
                  <a:pt x="6099957" y="17595997"/>
                </a:cubicBezTo>
                <a:cubicBezTo>
                  <a:pt x="5957119" y="18261813"/>
                  <a:pt x="5893807" y="18950271"/>
                  <a:pt x="5911859" y="19642657"/>
                </a:cubicBezTo>
                <a:lnTo>
                  <a:pt x="5898779" y="19643049"/>
                </a:lnTo>
                <a:cubicBezTo>
                  <a:pt x="5880727" y="18949749"/>
                  <a:pt x="5944037" y="18260111"/>
                  <a:pt x="6087269" y="17593381"/>
                </a:cubicBezTo>
                <a:cubicBezTo>
                  <a:pt x="6261501" y="16781759"/>
                  <a:pt x="6497603" y="16424964"/>
                  <a:pt x="6683739" y="16204683"/>
                </a:cubicBezTo>
                <a:cubicBezTo>
                  <a:pt x="7130961" y="15675775"/>
                  <a:pt x="7845547" y="15392407"/>
                  <a:pt x="8536591" y="15118463"/>
                </a:cubicBezTo>
                <a:cubicBezTo>
                  <a:pt x="9296307" y="14817295"/>
                  <a:pt x="10081791" y="14505788"/>
                  <a:pt x="10489771" y="13867328"/>
                </a:cubicBezTo>
                <a:cubicBezTo>
                  <a:pt x="10775319" y="13420353"/>
                  <a:pt x="10833787" y="12887649"/>
                  <a:pt x="10876431" y="12287932"/>
                </a:cubicBezTo>
                <a:cubicBezTo>
                  <a:pt x="10889247" y="12108095"/>
                  <a:pt x="10901413" y="11924855"/>
                  <a:pt x="10913187" y="11747635"/>
                </a:cubicBezTo>
                <a:cubicBezTo>
                  <a:pt x="11003963" y="10382499"/>
                  <a:pt x="11097751" y="8970773"/>
                  <a:pt x="11559363" y="7683775"/>
                </a:cubicBezTo>
                <a:cubicBezTo>
                  <a:pt x="11832613" y="6922019"/>
                  <a:pt x="12246611" y="6230682"/>
                  <a:pt x="12756751" y="5684235"/>
                </a:cubicBezTo>
                <a:cubicBezTo>
                  <a:pt x="13329807" y="5070380"/>
                  <a:pt x="14008553" y="4644870"/>
                  <a:pt x="14774023" y="4419747"/>
                </a:cubicBezTo>
                <a:close/>
                <a:moveTo>
                  <a:pt x="14574675" y="3977875"/>
                </a:moveTo>
                <a:lnTo>
                  <a:pt x="14578077" y="3990571"/>
                </a:lnTo>
                <a:cubicBezTo>
                  <a:pt x="13792071" y="4201951"/>
                  <a:pt x="13092787" y="4617251"/>
                  <a:pt x="12499847" y="5225217"/>
                </a:cubicBezTo>
                <a:cubicBezTo>
                  <a:pt x="11971919" y="5766429"/>
                  <a:pt x="11540787" y="6456325"/>
                  <a:pt x="11253279" y="7220044"/>
                </a:cubicBezTo>
                <a:cubicBezTo>
                  <a:pt x="10767075" y="8511623"/>
                  <a:pt x="10656807" y="9938010"/>
                  <a:pt x="10550201" y="11317414"/>
                </a:cubicBezTo>
                <a:cubicBezTo>
                  <a:pt x="10536335" y="11496465"/>
                  <a:pt x="10522079" y="11681800"/>
                  <a:pt x="10507167" y="11863469"/>
                </a:cubicBezTo>
                <a:cubicBezTo>
                  <a:pt x="10457331" y="12471432"/>
                  <a:pt x="10391797" y="13011335"/>
                  <a:pt x="10092253" y="13460536"/>
                </a:cubicBezTo>
                <a:cubicBezTo>
                  <a:pt x="9664521" y="14102006"/>
                  <a:pt x="8852615" y="14401733"/>
                  <a:pt x="8067523" y="14691514"/>
                </a:cubicBezTo>
                <a:cubicBezTo>
                  <a:pt x="7356599" y="14953940"/>
                  <a:pt x="6621475" y="15225266"/>
                  <a:pt x="6159211" y="15749070"/>
                </a:cubicBezTo>
                <a:lnTo>
                  <a:pt x="6159079" y="15749201"/>
                </a:lnTo>
                <a:cubicBezTo>
                  <a:pt x="5966795" y="15967126"/>
                  <a:pt x="5722061" y="16321826"/>
                  <a:pt x="5535663" y="17136982"/>
                </a:cubicBezTo>
                <a:cubicBezTo>
                  <a:pt x="5382229" y="17808031"/>
                  <a:pt x="5310417" y="18503821"/>
                  <a:pt x="5322190" y="19204975"/>
                </a:cubicBezTo>
                <a:lnTo>
                  <a:pt x="5309109" y="19205235"/>
                </a:lnTo>
                <a:cubicBezTo>
                  <a:pt x="5297337" y="18502905"/>
                  <a:pt x="5369280" y="17806069"/>
                  <a:pt x="5522975" y="17133970"/>
                </a:cubicBezTo>
                <a:cubicBezTo>
                  <a:pt x="5710027" y="16315935"/>
                  <a:pt x="5956071" y="15959534"/>
                  <a:pt x="6149399" y="15740431"/>
                </a:cubicBezTo>
                <a:cubicBezTo>
                  <a:pt x="6613887" y="15214272"/>
                  <a:pt x="7350583" y="14942291"/>
                  <a:pt x="8062945" y="14679342"/>
                </a:cubicBezTo>
                <a:cubicBezTo>
                  <a:pt x="8846075" y="14390215"/>
                  <a:pt x="9656019" y="14091273"/>
                  <a:pt x="10081267" y="13453336"/>
                </a:cubicBezTo>
                <a:cubicBezTo>
                  <a:pt x="10378977" y="13006755"/>
                  <a:pt x="10444379" y="12468553"/>
                  <a:pt x="10494087" y="11862422"/>
                </a:cubicBezTo>
                <a:cubicBezTo>
                  <a:pt x="10508997" y="11680753"/>
                  <a:pt x="10523255" y="11495549"/>
                  <a:pt x="10537121" y="11316369"/>
                </a:cubicBezTo>
                <a:cubicBezTo>
                  <a:pt x="10643727" y="9936178"/>
                  <a:pt x="10754127" y="8508744"/>
                  <a:pt x="11240983" y="7215463"/>
                </a:cubicBezTo>
                <a:cubicBezTo>
                  <a:pt x="11529147" y="6450043"/>
                  <a:pt x="11961195" y="5758574"/>
                  <a:pt x="12490431" y="5216053"/>
                </a:cubicBezTo>
                <a:cubicBezTo>
                  <a:pt x="13085069" y="4606519"/>
                  <a:pt x="13786315" y="4189909"/>
                  <a:pt x="14574675" y="3977875"/>
                </a:cubicBezTo>
                <a:close/>
                <a:moveTo>
                  <a:pt x="14375591" y="3535875"/>
                </a:moveTo>
                <a:lnTo>
                  <a:pt x="14378731" y="3548571"/>
                </a:lnTo>
                <a:cubicBezTo>
                  <a:pt x="13569835" y="3746862"/>
                  <a:pt x="12848051" y="4153393"/>
                  <a:pt x="12233531" y="4757038"/>
                </a:cubicBezTo>
                <a:cubicBezTo>
                  <a:pt x="11686373" y="5294455"/>
                  <a:pt x="11237319" y="5984222"/>
                  <a:pt x="10934899" y="6751736"/>
                </a:cubicBezTo>
                <a:cubicBezTo>
                  <a:pt x="10423451" y="8049598"/>
                  <a:pt x="10296703" y="9491429"/>
                  <a:pt x="10174137" y="10885884"/>
                </a:cubicBezTo>
                <a:cubicBezTo>
                  <a:pt x="10158179" y="11067030"/>
                  <a:pt x="10141699" y="11254328"/>
                  <a:pt x="10124695" y="11437960"/>
                </a:cubicBezTo>
                <a:cubicBezTo>
                  <a:pt x="10067793" y="12052598"/>
                  <a:pt x="9995195" y="12597868"/>
                  <a:pt x="9683487" y="13046674"/>
                </a:cubicBezTo>
                <a:cubicBezTo>
                  <a:pt x="9238359" y="13687491"/>
                  <a:pt x="8402123" y="13974653"/>
                  <a:pt x="7593487" y="14252394"/>
                </a:cubicBezTo>
                <a:lnTo>
                  <a:pt x="7593619" y="14252525"/>
                </a:lnTo>
                <a:cubicBezTo>
                  <a:pt x="6861371" y="14503955"/>
                  <a:pt x="6104143" y="14763894"/>
                  <a:pt x="5624611" y="15284950"/>
                </a:cubicBezTo>
                <a:cubicBezTo>
                  <a:pt x="5425003" y="15501696"/>
                  <a:pt x="5170457" y="15855873"/>
                  <a:pt x="4971371" y="16677441"/>
                </a:cubicBezTo>
                <a:cubicBezTo>
                  <a:pt x="4807473" y="17353728"/>
                  <a:pt x="4727028" y="18056713"/>
                  <a:pt x="4732391" y="18767029"/>
                </a:cubicBezTo>
                <a:lnTo>
                  <a:pt x="4719310" y="18767029"/>
                </a:lnTo>
                <a:cubicBezTo>
                  <a:pt x="4713947" y="18055667"/>
                  <a:pt x="4794392" y="17351633"/>
                  <a:pt x="4958552" y="16674300"/>
                </a:cubicBezTo>
                <a:cubicBezTo>
                  <a:pt x="5158292" y="15849852"/>
                  <a:pt x="5414277" y="15493974"/>
                  <a:pt x="5614801" y="15276049"/>
                </a:cubicBezTo>
                <a:cubicBezTo>
                  <a:pt x="6096555" y="14752638"/>
                  <a:pt x="6855355" y="14492044"/>
                  <a:pt x="7589171" y="14240089"/>
                </a:cubicBezTo>
                <a:cubicBezTo>
                  <a:pt x="8395975" y="13963135"/>
                  <a:pt x="9230119" y="13676628"/>
                  <a:pt x="9672763" y="13039345"/>
                </a:cubicBezTo>
                <a:cubicBezTo>
                  <a:pt x="9982639" y="12593156"/>
                  <a:pt x="10054843" y="12049588"/>
                  <a:pt x="10111613" y="11436913"/>
                </a:cubicBezTo>
                <a:cubicBezTo>
                  <a:pt x="10128619" y="11253150"/>
                  <a:pt x="10145099" y="11065982"/>
                  <a:pt x="10161057" y="10884837"/>
                </a:cubicBezTo>
                <a:cubicBezTo>
                  <a:pt x="10283751" y="9489597"/>
                  <a:pt x="10410633" y="8046718"/>
                  <a:pt x="10922735" y="6747024"/>
                </a:cubicBezTo>
                <a:cubicBezTo>
                  <a:pt x="11225809" y="5977808"/>
                  <a:pt x="11675909" y="5286471"/>
                  <a:pt x="12224375" y="4747745"/>
                </a:cubicBezTo>
                <a:cubicBezTo>
                  <a:pt x="12840595" y="4142399"/>
                  <a:pt x="13564339" y="3734689"/>
                  <a:pt x="14375591" y="3535875"/>
                </a:cubicBezTo>
                <a:close/>
                <a:moveTo>
                  <a:pt x="14176245" y="3093744"/>
                </a:moveTo>
                <a:lnTo>
                  <a:pt x="14179123" y="3106571"/>
                </a:lnTo>
                <a:cubicBezTo>
                  <a:pt x="13347335" y="3291642"/>
                  <a:pt x="12603055" y="3689405"/>
                  <a:pt x="11967079" y="4288730"/>
                </a:cubicBezTo>
                <a:cubicBezTo>
                  <a:pt x="11400827" y="4822350"/>
                  <a:pt x="10933723" y="5512118"/>
                  <a:pt x="10616389" y="6283297"/>
                </a:cubicBezTo>
                <a:cubicBezTo>
                  <a:pt x="10079827" y="7587572"/>
                  <a:pt x="9936465" y="9044984"/>
                  <a:pt x="9797943" y="10454486"/>
                </a:cubicBezTo>
                <a:cubicBezTo>
                  <a:pt x="9780023" y="10637595"/>
                  <a:pt x="9761317" y="10826856"/>
                  <a:pt x="9742219" y="11012452"/>
                </a:cubicBezTo>
                <a:cubicBezTo>
                  <a:pt x="9678125" y="11633634"/>
                  <a:pt x="9598727" y="12184270"/>
                  <a:pt x="9274723" y="12632684"/>
                </a:cubicBezTo>
                <a:cubicBezTo>
                  <a:pt x="8812195" y="13272977"/>
                  <a:pt x="7951499" y="13547574"/>
                  <a:pt x="7119319" y="13813141"/>
                </a:cubicBezTo>
                <a:lnTo>
                  <a:pt x="7119319" y="13813010"/>
                </a:lnTo>
                <a:cubicBezTo>
                  <a:pt x="6365751" y="14053447"/>
                  <a:pt x="5586415" y="14302130"/>
                  <a:pt x="5089619" y="14820436"/>
                </a:cubicBezTo>
                <a:cubicBezTo>
                  <a:pt x="4882947" y="15036137"/>
                  <a:pt x="4618459" y="15389789"/>
                  <a:pt x="4406687" y="16217771"/>
                </a:cubicBezTo>
                <a:cubicBezTo>
                  <a:pt x="4232323" y="16899294"/>
                  <a:pt x="4143376" y="17609479"/>
                  <a:pt x="4142329" y="18328695"/>
                </a:cubicBezTo>
                <a:lnTo>
                  <a:pt x="4129249" y="18328695"/>
                </a:lnTo>
                <a:cubicBezTo>
                  <a:pt x="4130296" y="17608431"/>
                  <a:pt x="4219374" y="16897068"/>
                  <a:pt x="4393998" y="16214499"/>
                </a:cubicBezTo>
                <a:cubicBezTo>
                  <a:pt x="4606556" y="15383638"/>
                  <a:pt x="4872352" y="15028152"/>
                  <a:pt x="5080201" y="14811406"/>
                </a:cubicBezTo>
                <a:cubicBezTo>
                  <a:pt x="5579353" y="14290743"/>
                  <a:pt x="6360259" y="14041538"/>
                  <a:pt x="7115395" y="13800577"/>
                </a:cubicBezTo>
                <a:cubicBezTo>
                  <a:pt x="7945615" y="13535664"/>
                  <a:pt x="8804087" y="13261720"/>
                  <a:pt x="9264127" y="12624962"/>
                </a:cubicBezTo>
                <a:cubicBezTo>
                  <a:pt x="9586169" y="12179166"/>
                  <a:pt x="9665307" y="11630231"/>
                  <a:pt x="9729139" y="11011012"/>
                </a:cubicBezTo>
                <a:cubicBezTo>
                  <a:pt x="9748235" y="10825416"/>
                  <a:pt x="9766811" y="10636156"/>
                  <a:pt x="9784863" y="10453177"/>
                </a:cubicBezTo>
                <a:cubicBezTo>
                  <a:pt x="9923515" y="9042758"/>
                  <a:pt x="10066877" y="7584431"/>
                  <a:pt x="10604223" y="6278322"/>
                </a:cubicBezTo>
                <a:cubicBezTo>
                  <a:pt x="10922211" y="5505311"/>
                  <a:pt x="11390361" y="4814105"/>
                  <a:pt x="11958055" y="4279175"/>
                </a:cubicBezTo>
                <a:cubicBezTo>
                  <a:pt x="12595859" y="3678278"/>
                  <a:pt x="13342101" y="3279471"/>
                  <a:pt x="14176245" y="3093744"/>
                </a:cubicBezTo>
                <a:close/>
                <a:moveTo>
                  <a:pt x="13977029" y="2651741"/>
                </a:moveTo>
                <a:lnTo>
                  <a:pt x="13979645" y="2664568"/>
                </a:lnTo>
                <a:cubicBezTo>
                  <a:pt x="13124967" y="2836682"/>
                  <a:pt x="12358187" y="3225544"/>
                  <a:pt x="11700631" y="3820549"/>
                </a:cubicBezTo>
                <a:cubicBezTo>
                  <a:pt x="11115147" y="4350375"/>
                  <a:pt x="10630123" y="5040011"/>
                  <a:pt x="10297879" y="5814985"/>
                </a:cubicBezTo>
                <a:cubicBezTo>
                  <a:pt x="9736071" y="7125543"/>
                  <a:pt x="9576227" y="8598530"/>
                  <a:pt x="9421747" y="10022956"/>
                </a:cubicBezTo>
                <a:cubicBezTo>
                  <a:pt x="9401603" y="10208028"/>
                  <a:pt x="9380935" y="10399382"/>
                  <a:pt x="9359615" y="10586942"/>
                </a:cubicBezTo>
                <a:cubicBezTo>
                  <a:pt x="9288457" y="11214800"/>
                  <a:pt x="9202127" y="11770802"/>
                  <a:pt x="8865957" y="12218823"/>
                </a:cubicBezTo>
                <a:cubicBezTo>
                  <a:pt x="8386035" y="12858461"/>
                  <a:pt x="7501007" y="13120625"/>
                  <a:pt x="6645283" y="13374020"/>
                </a:cubicBezTo>
                <a:lnTo>
                  <a:pt x="6645021" y="13373889"/>
                </a:lnTo>
                <a:cubicBezTo>
                  <a:pt x="5870003" y="13603462"/>
                  <a:pt x="5068690" y="13840757"/>
                  <a:pt x="4554627" y="14356316"/>
                </a:cubicBezTo>
                <a:cubicBezTo>
                  <a:pt x="4340761" y="14570838"/>
                  <a:pt x="4066463" y="14923967"/>
                  <a:pt x="3842002" y="15758363"/>
                </a:cubicBezTo>
                <a:cubicBezTo>
                  <a:pt x="3657174" y="16445250"/>
                  <a:pt x="3559725" y="17162635"/>
                  <a:pt x="3552399" y="17890621"/>
                </a:cubicBezTo>
                <a:lnTo>
                  <a:pt x="3539319" y="17890621"/>
                </a:lnTo>
                <a:cubicBezTo>
                  <a:pt x="3546775" y="17161327"/>
                  <a:pt x="3644355" y="16442895"/>
                  <a:pt x="3829445" y="15754960"/>
                </a:cubicBezTo>
                <a:cubicBezTo>
                  <a:pt x="4054691" y="14917554"/>
                  <a:pt x="4330427" y="14562723"/>
                  <a:pt x="4545471" y="14347024"/>
                </a:cubicBezTo>
                <a:cubicBezTo>
                  <a:pt x="5061889" y="13829108"/>
                  <a:pt x="5864769" y="13591290"/>
                  <a:pt x="6641359" y="13361324"/>
                </a:cubicBezTo>
                <a:cubicBezTo>
                  <a:pt x="7495123" y="13108453"/>
                  <a:pt x="8377923" y="12847074"/>
                  <a:pt x="8855363" y="12210839"/>
                </a:cubicBezTo>
                <a:cubicBezTo>
                  <a:pt x="9189569" y="11765435"/>
                  <a:pt x="9275507" y="11211136"/>
                  <a:pt x="9346535" y="10585371"/>
                </a:cubicBezTo>
                <a:cubicBezTo>
                  <a:pt x="9367855" y="10397812"/>
                  <a:pt x="9388655" y="10206457"/>
                  <a:pt x="9408667" y="10021516"/>
                </a:cubicBezTo>
                <a:cubicBezTo>
                  <a:pt x="9563279" y="8596044"/>
                  <a:pt x="9723253" y="7122141"/>
                  <a:pt x="10285845" y="5809750"/>
                </a:cubicBezTo>
                <a:cubicBezTo>
                  <a:pt x="10618875" y="5033076"/>
                  <a:pt x="11105075" y="4341867"/>
                  <a:pt x="11691867" y="3810864"/>
                </a:cubicBezTo>
                <a:cubicBezTo>
                  <a:pt x="12351255" y="3214287"/>
                  <a:pt x="13119995" y="2824248"/>
                  <a:pt x="13977029" y="2651741"/>
                </a:cubicBezTo>
                <a:close/>
                <a:moveTo>
                  <a:pt x="13777683" y="2210003"/>
                </a:moveTo>
                <a:lnTo>
                  <a:pt x="13780037" y="2222830"/>
                </a:lnTo>
                <a:cubicBezTo>
                  <a:pt x="12902467" y="2381725"/>
                  <a:pt x="12113189" y="2761817"/>
                  <a:pt x="11434181" y="3352504"/>
                </a:cubicBezTo>
                <a:cubicBezTo>
                  <a:pt x="10829601" y="3878533"/>
                  <a:pt x="10326527" y="4568038"/>
                  <a:pt x="9979369" y="5346809"/>
                </a:cubicBezTo>
                <a:cubicBezTo>
                  <a:pt x="9392315" y="6663649"/>
                  <a:pt x="9216123" y="8152080"/>
                  <a:pt x="9045553" y="9591557"/>
                </a:cubicBezTo>
                <a:cubicBezTo>
                  <a:pt x="9023447" y="9778593"/>
                  <a:pt x="9000555" y="9971911"/>
                  <a:pt x="8977143" y="10161563"/>
                </a:cubicBezTo>
                <a:cubicBezTo>
                  <a:pt x="8898791" y="10795835"/>
                  <a:pt x="8805527" y="11357334"/>
                  <a:pt x="8457191" y="11804963"/>
                </a:cubicBezTo>
                <a:cubicBezTo>
                  <a:pt x="7959741" y="12444078"/>
                  <a:pt x="7050385" y="12693545"/>
                  <a:pt x="6171115" y="12934899"/>
                </a:cubicBezTo>
                <a:cubicBezTo>
                  <a:pt x="5374774" y="13153347"/>
                  <a:pt x="4551357" y="13379386"/>
                  <a:pt x="4020027" y="13892196"/>
                </a:cubicBezTo>
                <a:lnTo>
                  <a:pt x="4020027" y="13892065"/>
                </a:lnTo>
                <a:cubicBezTo>
                  <a:pt x="3798967" y="14105408"/>
                  <a:pt x="3514859" y="14458146"/>
                  <a:pt x="3277579" y="15298955"/>
                </a:cubicBezTo>
                <a:cubicBezTo>
                  <a:pt x="3082418" y="15991078"/>
                  <a:pt x="2976335" y="16715791"/>
                  <a:pt x="2962600" y="17452808"/>
                </a:cubicBezTo>
                <a:lnTo>
                  <a:pt x="2949520" y="17452547"/>
                </a:lnTo>
                <a:cubicBezTo>
                  <a:pt x="2963254" y="16714352"/>
                  <a:pt x="3069468" y="15988590"/>
                  <a:pt x="3265021" y="15295420"/>
                </a:cubicBezTo>
                <a:cubicBezTo>
                  <a:pt x="3503217" y="14451732"/>
                  <a:pt x="3788764" y="14097293"/>
                  <a:pt x="4011002" y="13882773"/>
                </a:cubicBezTo>
                <a:cubicBezTo>
                  <a:pt x="4544817" y="13367606"/>
                  <a:pt x="5369803" y="13141174"/>
                  <a:pt x="6167713" y="12922202"/>
                </a:cubicBezTo>
                <a:cubicBezTo>
                  <a:pt x="7045023" y="12681504"/>
                  <a:pt x="7952155" y="12432429"/>
                  <a:pt x="8446859" y="11796848"/>
                </a:cubicBezTo>
                <a:cubicBezTo>
                  <a:pt x="8793099" y="11351837"/>
                  <a:pt x="8885971" y="10792170"/>
                  <a:pt x="8964061" y="10159862"/>
                </a:cubicBezTo>
                <a:cubicBezTo>
                  <a:pt x="8987475" y="9970340"/>
                  <a:pt x="9010367" y="9777021"/>
                  <a:pt x="9032473" y="9589986"/>
                </a:cubicBezTo>
                <a:cubicBezTo>
                  <a:pt x="9203043" y="8149593"/>
                  <a:pt x="9379499" y="6660114"/>
                  <a:pt x="9967335" y="5341443"/>
                </a:cubicBezTo>
                <a:cubicBezTo>
                  <a:pt x="10315275" y="4560971"/>
                  <a:pt x="10819531" y="3869895"/>
                  <a:pt x="11425547" y="3342687"/>
                </a:cubicBezTo>
                <a:cubicBezTo>
                  <a:pt x="12106387" y="2750430"/>
                  <a:pt x="12897759" y="2369422"/>
                  <a:pt x="13777683" y="2210003"/>
                </a:cubicBezTo>
                <a:close/>
                <a:moveTo>
                  <a:pt x="13578467" y="1768004"/>
                </a:moveTo>
                <a:lnTo>
                  <a:pt x="13580559" y="1780962"/>
                </a:lnTo>
                <a:cubicBezTo>
                  <a:pt x="12680099" y="1926768"/>
                  <a:pt x="11868323" y="2298091"/>
                  <a:pt x="11167731" y="2884458"/>
                </a:cubicBezTo>
                <a:cubicBezTo>
                  <a:pt x="10543923" y="3406429"/>
                  <a:pt x="10022927" y="4096066"/>
                  <a:pt x="9660859" y="4878500"/>
                </a:cubicBezTo>
                <a:cubicBezTo>
                  <a:pt x="9048691" y="6201753"/>
                  <a:pt x="8855887" y="7705761"/>
                  <a:pt x="8669359" y="9160294"/>
                </a:cubicBezTo>
                <a:cubicBezTo>
                  <a:pt x="8645159" y="9349156"/>
                  <a:pt x="8620043" y="9544568"/>
                  <a:pt x="8594537" y="9736054"/>
                </a:cubicBezTo>
                <a:cubicBezTo>
                  <a:pt x="8509123" y="10376870"/>
                  <a:pt x="8409055" y="10943735"/>
                  <a:pt x="8048427" y="11390971"/>
                </a:cubicBezTo>
                <a:cubicBezTo>
                  <a:pt x="7533579" y="12029432"/>
                  <a:pt x="6600023" y="12266465"/>
                  <a:pt x="5697079" y="12495646"/>
                </a:cubicBezTo>
                <a:cubicBezTo>
                  <a:pt x="4879416" y="12703231"/>
                  <a:pt x="4033893" y="12917883"/>
                  <a:pt x="3485297" y="13427945"/>
                </a:cubicBezTo>
                <a:lnTo>
                  <a:pt x="3485035" y="13428075"/>
                </a:lnTo>
                <a:cubicBezTo>
                  <a:pt x="3256781" y="13640241"/>
                  <a:pt x="2962862" y="13992455"/>
                  <a:pt x="2712894" y="14839677"/>
                </a:cubicBezTo>
                <a:cubicBezTo>
                  <a:pt x="2507268" y="15537035"/>
                  <a:pt x="2392683" y="16268948"/>
                  <a:pt x="2372539" y="17014996"/>
                </a:cubicBezTo>
                <a:lnTo>
                  <a:pt x="2359459" y="17014603"/>
                </a:lnTo>
                <a:cubicBezTo>
                  <a:pt x="2379734" y="16267508"/>
                  <a:pt x="2494450" y="15534417"/>
                  <a:pt x="2700467" y="14836012"/>
                </a:cubicBezTo>
                <a:cubicBezTo>
                  <a:pt x="2951351" y="13985780"/>
                  <a:pt x="3246840" y="13631864"/>
                  <a:pt x="3476272" y="13418520"/>
                </a:cubicBezTo>
                <a:cubicBezTo>
                  <a:pt x="4027222" y="12906103"/>
                  <a:pt x="4874445" y="12691058"/>
                  <a:pt x="5693677" y="12483081"/>
                </a:cubicBezTo>
                <a:cubicBezTo>
                  <a:pt x="6594531" y="12254424"/>
                  <a:pt x="7525991" y="12017914"/>
                  <a:pt x="8038093" y="11382856"/>
                </a:cubicBezTo>
                <a:cubicBezTo>
                  <a:pt x="8396629" y="10938238"/>
                  <a:pt x="8496303" y="10373205"/>
                  <a:pt x="8581457" y="9734353"/>
                </a:cubicBezTo>
                <a:cubicBezTo>
                  <a:pt x="8606963" y="9542738"/>
                  <a:pt x="8632079" y="9347454"/>
                  <a:pt x="8656279" y="9158593"/>
                </a:cubicBezTo>
                <a:cubicBezTo>
                  <a:pt x="8842935" y="7703145"/>
                  <a:pt x="9035873" y="6198090"/>
                  <a:pt x="9648955" y="4873003"/>
                </a:cubicBezTo>
                <a:cubicBezTo>
                  <a:pt x="10011809" y="4088868"/>
                  <a:pt x="10534113" y="3397660"/>
                  <a:pt x="11159359" y="2874380"/>
                </a:cubicBezTo>
                <a:cubicBezTo>
                  <a:pt x="11861783" y="2286442"/>
                  <a:pt x="12675651" y="1914203"/>
                  <a:pt x="13578467" y="1768004"/>
                </a:cubicBezTo>
                <a:close/>
                <a:moveTo>
                  <a:pt x="13378989" y="1325999"/>
                </a:moveTo>
                <a:lnTo>
                  <a:pt x="13380819" y="1338957"/>
                </a:lnTo>
                <a:cubicBezTo>
                  <a:pt x="12457599" y="1471675"/>
                  <a:pt x="11623325" y="1834097"/>
                  <a:pt x="10901151" y="2416145"/>
                </a:cubicBezTo>
                <a:cubicBezTo>
                  <a:pt x="10258245" y="2934322"/>
                  <a:pt x="9719199" y="3623827"/>
                  <a:pt x="9342219" y="4410057"/>
                </a:cubicBezTo>
                <a:cubicBezTo>
                  <a:pt x="8704807" y="5739593"/>
                  <a:pt x="8495519" y="7259045"/>
                  <a:pt x="8293031" y="8728628"/>
                </a:cubicBezTo>
                <a:cubicBezTo>
                  <a:pt x="8266739" y="8919591"/>
                  <a:pt x="8239663" y="9116966"/>
                  <a:pt x="8211933" y="9310415"/>
                </a:cubicBezTo>
                <a:cubicBezTo>
                  <a:pt x="8119323" y="9957906"/>
                  <a:pt x="8012323" y="10530138"/>
                  <a:pt x="7639531" y="10976981"/>
                </a:cubicBezTo>
                <a:cubicBezTo>
                  <a:pt x="7107285" y="11614787"/>
                  <a:pt x="6149271" y="11839386"/>
                  <a:pt x="5222910" y="12056395"/>
                </a:cubicBezTo>
                <a:cubicBezTo>
                  <a:pt x="4383927" y="12252985"/>
                  <a:pt x="3516298" y="12456381"/>
                  <a:pt x="2950435" y="12963694"/>
                </a:cubicBezTo>
                <a:lnTo>
                  <a:pt x="2950697" y="12963955"/>
                </a:lnTo>
                <a:cubicBezTo>
                  <a:pt x="2715248" y="13175074"/>
                  <a:pt x="2411388" y="13526764"/>
                  <a:pt x="2148732" y="14380399"/>
                </a:cubicBezTo>
                <a:cubicBezTo>
                  <a:pt x="1932512" y="15083125"/>
                  <a:pt x="1809555" y="15822236"/>
                  <a:pt x="1783001" y="16577185"/>
                </a:cubicBezTo>
                <a:lnTo>
                  <a:pt x="1769921" y="16576661"/>
                </a:lnTo>
                <a:cubicBezTo>
                  <a:pt x="1796474" y="15820534"/>
                  <a:pt x="1919693" y="15080246"/>
                  <a:pt x="2136306" y="14376474"/>
                </a:cubicBezTo>
                <a:cubicBezTo>
                  <a:pt x="2399878" y="13519695"/>
                  <a:pt x="2705307" y="13166305"/>
                  <a:pt x="2941933" y="12954139"/>
                </a:cubicBezTo>
                <a:cubicBezTo>
                  <a:pt x="3510280" y="12444470"/>
                  <a:pt x="4379610" y="12240812"/>
                  <a:pt x="5220162" y="12043830"/>
                </a:cubicBezTo>
                <a:cubicBezTo>
                  <a:pt x="6144431" y="11827214"/>
                  <a:pt x="7100223" y="11603269"/>
                  <a:pt x="7629719" y="10968735"/>
                </a:cubicBezTo>
                <a:cubicBezTo>
                  <a:pt x="8000291" y="10524509"/>
                  <a:pt x="8106897" y="9954110"/>
                  <a:pt x="8199115" y="9308714"/>
                </a:cubicBezTo>
                <a:cubicBezTo>
                  <a:pt x="8226715" y="9115265"/>
                  <a:pt x="8253921" y="8917889"/>
                  <a:pt x="8280213" y="8727059"/>
                </a:cubicBezTo>
                <a:cubicBezTo>
                  <a:pt x="8482831" y="7256558"/>
                  <a:pt x="8692249" y="5735928"/>
                  <a:pt x="9330577" y="4404560"/>
                </a:cubicBezTo>
                <a:cubicBezTo>
                  <a:pt x="9708341" y="3616628"/>
                  <a:pt x="10248565" y="2925552"/>
                  <a:pt x="10893041" y="2406067"/>
                </a:cubicBezTo>
                <a:cubicBezTo>
                  <a:pt x="11616915" y="1822448"/>
                  <a:pt x="12453413" y="1459110"/>
                  <a:pt x="13378989" y="1325999"/>
                </a:cubicBezTo>
                <a:close/>
                <a:moveTo>
                  <a:pt x="13179903" y="884004"/>
                </a:moveTo>
                <a:lnTo>
                  <a:pt x="13181473" y="896961"/>
                </a:lnTo>
                <a:cubicBezTo>
                  <a:pt x="12235231" y="1016590"/>
                  <a:pt x="11378459" y="1370113"/>
                  <a:pt x="10634833" y="1947972"/>
                </a:cubicBezTo>
                <a:cubicBezTo>
                  <a:pt x="9972699" y="2462353"/>
                  <a:pt x="9415731" y="3151858"/>
                  <a:pt x="9023839" y="3941752"/>
                </a:cubicBezTo>
                <a:cubicBezTo>
                  <a:pt x="8361311" y="5277705"/>
                  <a:pt x="8135411" y="6812728"/>
                  <a:pt x="7916967" y="8297366"/>
                </a:cubicBezTo>
                <a:cubicBezTo>
                  <a:pt x="7888583" y="8490161"/>
                  <a:pt x="7859283" y="8689631"/>
                  <a:pt x="7829459" y="8885043"/>
                </a:cubicBezTo>
                <a:cubicBezTo>
                  <a:pt x="7729787" y="9539071"/>
                  <a:pt x="7615987" y="10116801"/>
                  <a:pt x="7230895" y="10563120"/>
                </a:cubicBezTo>
                <a:cubicBezTo>
                  <a:pt x="6681123" y="11200402"/>
                  <a:pt x="5698779" y="11412306"/>
                  <a:pt x="4748873" y="11617274"/>
                </a:cubicBezTo>
                <a:cubicBezTo>
                  <a:pt x="3888438" y="11802869"/>
                  <a:pt x="2998833" y="11994747"/>
                  <a:pt x="2415705" y="12499442"/>
                </a:cubicBezTo>
                <a:lnTo>
                  <a:pt x="2415967" y="12499573"/>
                </a:lnTo>
                <a:cubicBezTo>
                  <a:pt x="2173454" y="12709513"/>
                  <a:pt x="1859653" y="13060811"/>
                  <a:pt x="1584309" y="13920729"/>
                </a:cubicBezTo>
                <a:cubicBezTo>
                  <a:pt x="1357624" y="14628559"/>
                  <a:pt x="1226034" y="15374869"/>
                  <a:pt x="1193071" y="16138848"/>
                </a:cubicBezTo>
                <a:lnTo>
                  <a:pt x="1179991" y="16138324"/>
                </a:lnTo>
                <a:cubicBezTo>
                  <a:pt x="1212954" y="15373168"/>
                  <a:pt x="1344674" y="14625678"/>
                  <a:pt x="1571752" y="13916672"/>
                </a:cubicBezTo>
                <a:cubicBezTo>
                  <a:pt x="1848143" y="13053612"/>
                  <a:pt x="2163513" y="12700613"/>
                  <a:pt x="2407334" y="12489626"/>
                </a:cubicBezTo>
                <a:cubicBezTo>
                  <a:pt x="2992947" y="11982837"/>
                  <a:pt x="3884252" y="11790566"/>
                  <a:pt x="4746257" y="11604577"/>
                </a:cubicBezTo>
                <a:cubicBezTo>
                  <a:pt x="5694069" y="11400003"/>
                  <a:pt x="6674191" y="11188623"/>
                  <a:pt x="7221087" y="10554613"/>
                </a:cubicBezTo>
                <a:cubicBezTo>
                  <a:pt x="7603821" y="10110911"/>
                  <a:pt x="7717229" y="9535014"/>
                  <a:pt x="7816641" y="8883080"/>
                </a:cubicBezTo>
                <a:cubicBezTo>
                  <a:pt x="7846463" y="8687668"/>
                  <a:pt x="7875763" y="8488328"/>
                  <a:pt x="7904149" y="8295534"/>
                </a:cubicBezTo>
                <a:cubicBezTo>
                  <a:pt x="8122723" y="6809849"/>
                  <a:pt x="8348755" y="5273775"/>
                  <a:pt x="9012327" y="3935993"/>
                </a:cubicBezTo>
                <a:cubicBezTo>
                  <a:pt x="9405005" y="3144267"/>
                  <a:pt x="9963411" y="2453191"/>
                  <a:pt x="10626983" y="1937632"/>
                </a:cubicBezTo>
                <a:cubicBezTo>
                  <a:pt x="11372441" y="1358463"/>
                  <a:pt x="12231439" y="1003894"/>
                  <a:pt x="13179903" y="884004"/>
                </a:cubicBezTo>
                <a:close/>
                <a:moveTo>
                  <a:pt x="12980687" y="442133"/>
                </a:moveTo>
                <a:lnTo>
                  <a:pt x="12982127" y="455091"/>
                </a:lnTo>
                <a:cubicBezTo>
                  <a:pt x="12013123" y="561632"/>
                  <a:pt x="11133853" y="906384"/>
                  <a:pt x="10368643" y="1479925"/>
                </a:cubicBezTo>
                <a:cubicBezTo>
                  <a:pt x="9687411" y="1990509"/>
                  <a:pt x="9112263" y="2679884"/>
                  <a:pt x="8705591" y="3473574"/>
                </a:cubicBezTo>
                <a:cubicBezTo>
                  <a:pt x="8017687" y="4815806"/>
                  <a:pt x="7775307" y="6366408"/>
                  <a:pt x="7540903" y="7865964"/>
                </a:cubicBezTo>
                <a:cubicBezTo>
                  <a:pt x="7510427" y="8060723"/>
                  <a:pt x="7478903" y="8262156"/>
                  <a:pt x="7446987" y="8459533"/>
                </a:cubicBezTo>
                <a:cubicBezTo>
                  <a:pt x="7340119" y="9120112"/>
                  <a:pt x="7219385" y="9703202"/>
                  <a:pt x="6822131" y="10149130"/>
                </a:cubicBezTo>
                <a:cubicBezTo>
                  <a:pt x="6254961" y="10785758"/>
                  <a:pt x="5248286" y="10985227"/>
                  <a:pt x="4274836" y="11178023"/>
                </a:cubicBezTo>
                <a:cubicBezTo>
                  <a:pt x="3393080" y="11352623"/>
                  <a:pt x="2481369" y="11533245"/>
                  <a:pt x="1880975" y="12035192"/>
                </a:cubicBezTo>
                <a:lnTo>
                  <a:pt x="1881105" y="12035323"/>
                </a:lnTo>
                <a:cubicBezTo>
                  <a:pt x="1631268" y="12244216"/>
                  <a:pt x="1307657" y="12594989"/>
                  <a:pt x="1019624" y="13461321"/>
                </a:cubicBezTo>
                <a:cubicBezTo>
                  <a:pt x="782475" y="14174517"/>
                  <a:pt x="642252" y="14928026"/>
                  <a:pt x="603010" y="15700905"/>
                </a:cubicBezTo>
                <a:lnTo>
                  <a:pt x="589930" y="15700252"/>
                </a:lnTo>
                <a:cubicBezTo>
                  <a:pt x="629302" y="14926194"/>
                  <a:pt x="769656" y="14171507"/>
                  <a:pt x="1007198" y="13457134"/>
                </a:cubicBezTo>
                <a:cubicBezTo>
                  <a:pt x="1111580" y="13143138"/>
                  <a:pt x="1216878" y="12896812"/>
                  <a:pt x="1338396" y="12681767"/>
                </a:cubicBezTo>
                <a:cubicBezTo>
                  <a:pt x="1489737" y="12414105"/>
                  <a:pt x="1664493" y="12199322"/>
                  <a:pt x="1872734" y="12025245"/>
                </a:cubicBezTo>
                <a:cubicBezTo>
                  <a:pt x="2475745" y="11521204"/>
                  <a:pt x="3389156" y="11340320"/>
                  <a:pt x="4272481" y="11165326"/>
                </a:cubicBezTo>
                <a:cubicBezTo>
                  <a:pt x="5243969" y="10972924"/>
                  <a:pt x="6248419" y="10773978"/>
                  <a:pt x="6812583" y="10140624"/>
                </a:cubicBezTo>
                <a:cubicBezTo>
                  <a:pt x="7207613" y="9697313"/>
                  <a:pt x="7327823" y="9116054"/>
                  <a:pt x="7434299" y="8457570"/>
                </a:cubicBezTo>
                <a:cubicBezTo>
                  <a:pt x="7466215" y="8260193"/>
                  <a:pt x="7497607" y="8058760"/>
                  <a:pt x="7528085" y="7864003"/>
                </a:cubicBezTo>
                <a:cubicBezTo>
                  <a:pt x="7762619" y="6363399"/>
                  <a:pt x="8005131" y="4811750"/>
                  <a:pt x="8693951" y="3467684"/>
                </a:cubicBezTo>
                <a:cubicBezTo>
                  <a:pt x="9101667" y="2672161"/>
                  <a:pt x="9677995" y="1981217"/>
                  <a:pt x="10360795" y="1469454"/>
                </a:cubicBezTo>
                <a:cubicBezTo>
                  <a:pt x="11127835" y="894474"/>
                  <a:pt x="12009331" y="548936"/>
                  <a:pt x="12980687" y="442133"/>
                </a:cubicBezTo>
                <a:close/>
                <a:moveTo>
                  <a:pt x="12781211" y="0"/>
                </a:moveTo>
                <a:lnTo>
                  <a:pt x="12782387" y="13089"/>
                </a:lnTo>
                <a:cubicBezTo>
                  <a:pt x="11790495" y="106410"/>
                  <a:pt x="10888725" y="442393"/>
                  <a:pt x="10101933" y="1011484"/>
                </a:cubicBezTo>
                <a:cubicBezTo>
                  <a:pt x="9401473" y="1518273"/>
                  <a:pt x="8808403" y="2207516"/>
                  <a:pt x="8386819" y="3005002"/>
                </a:cubicBezTo>
                <a:cubicBezTo>
                  <a:pt x="7673803" y="4353648"/>
                  <a:pt x="7414807" y="5919826"/>
                  <a:pt x="7164447" y="7434433"/>
                </a:cubicBezTo>
                <a:cubicBezTo>
                  <a:pt x="7131877" y="7631155"/>
                  <a:pt x="7098259" y="7834552"/>
                  <a:pt x="7064251" y="8033890"/>
                </a:cubicBezTo>
                <a:cubicBezTo>
                  <a:pt x="6950319" y="8701145"/>
                  <a:pt x="6822655" y="9289605"/>
                  <a:pt x="6413235" y="9735139"/>
                </a:cubicBezTo>
                <a:cubicBezTo>
                  <a:pt x="5828667" y="10371243"/>
                  <a:pt x="4797663" y="10558016"/>
                  <a:pt x="3800668" y="10738769"/>
                </a:cubicBezTo>
                <a:cubicBezTo>
                  <a:pt x="2897591" y="10902507"/>
                  <a:pt x="1963774" y="11071742"/>
                  <a:pt x="1346114" y="11570940"/>
                </a:cubicBezTo>
                <a:lnTo>
                  <a:pt x="1346244" y="11570809"/>
                </a:lnTo>
                <a:cubicBezTo>
                  <a:pt x="1089343" y="11778394"/>
                  <a:pt x="755791" y="12128774"/>
                  <a:pt x="455070" y="13001520"/>
                </a:cubicBezTo>
                <a:cubicBezTo>
                  <a:pt x="207457" y="13719951"/>
                  <a:pt x="58731" y="14480658"/>
                  <a:pt x="13080" y="15262569"/>
                </a:cubicBezTo>
                <a:lnTo>
                  <a:pt x="0" y="15261784"/>
                </a:lnTo>
                <a:cubicBezTo>
                  <a:pt x="45782" y="14478695"/>
                  <a:pt x="194638" y="13716810"/>
                  <a:pt x="442644" y="12997201"/>
                </a:cubicBezTo>
                <a:cubicBezTo>
                  <a:pt x="551604" y="12680981"/>
                  <a:pt x="660957" y="12433215"/>
                  <a:pt x="786792" y="12217253"/>
                </a:cubicBezTo>
                <a:cubicBezTo>
                  <a:pt x="943496" y="11948546"/>
                  <a:pt x="1123745" y="11733762"/>
                  <a:pt x="1338004" y="11560600"/>
                </a:cubicBezTo>
                <a:cubicBezTo>
                  <a:pt x="1958281" y="11059309"/>
                  <a:pt x="2893797" y="10889812"/>
                  <a:pt x="3798444" y="10725811"/>
                </a:cubicBezTo>
                <a:cubicBezTo>
                  <a:pt x="4793347" y="10545583"/>
                  <a:pt x="5822127" y="10359071"/>
                  <a:pt x="6403687" y="9726238"/>
                </a:cubicBezTo>
                <a:cubicBezTo>
                  <a:pt x="6810751" y="9283323"/>
                  <a:pt x="6937895" y="8696695"/>
                  <a:pt x="7051431" y="8031666"/>
                </a:cubicBezTo>
                <a:cubicBezTo>
                  <a:pt x="7085441" y="7832457"/>
                  <a:pt x="7119059" y="7629061"/>
                  <a:pt x="7151627" y="7432340"/>
                </a:cubicBezTo>
                <a:cubicBezTo>
                  <a:pt x="7402251" y="5916684"/>
                  <a:pt x="7661245" y="4349459"/>
                  <a:pt x="8375307" y="2998981"/>
                </a:cubicBezTo>
                <a:cubicBezTo>
                  <a:pt x="8797939" y="2199795"/>
                  <a:pt x="9392315" y="1508980"/>
                  <a:pt x="10094347" y="1001013"/>
                </a:cubicBezTo>
                <a:cubicBezTo>
                  <a:pt x="10882971" y="430352"/>
                  <a:pt x="11786963" y="93583"/>
                  <a:pt x="12781211" y="0"/>
                </a:cubicBezTo>
                <a:close/>
              </a:path>
            </a:pathLst>
          </a:custGeom>
          <a:solidFill>
            <a:schemeClr val="bg1"/>
          </a:solidFill>
          <a:ln w="13075" cap="flat">
            <a:noFill/>
            <a:prstDash val="solid"/>
            <a:miter/>
          </a:ln>
        </p:spPr>
        <p:txBody>
          <a:bodyPr rtlCol="0" anchor="ctr"/>
          <a:lstStyle/>
          <a:p>
            <a:endParaRPr lang="es-SV" sz="900" dirty="0">
              <a:solidFill>
                <a:schemeClr val="bg1"/>
              </a:solidFill>
              <a:latin typeface="Hanken Grotesk Light" pitchFamily="2" charset="77"/>
            </a:endParaRPr>
          </a:p>
        </p:txBody>
      </p:sp>
    </p:spTree>
    <p:extLst>
      <p:ext uri="{BB962C8B-B14F-4D97-AF65-F5344CB8AC3E}">
        <p14:creationId xmlns:p14="http://schemas.microsoft.com/office/powerpoint/2010/main" val="1265522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Запис екрана 2023-12-29 о 12.35.58-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3613" r="7204" b="18770"/>
          <a:stretch/>
        </p:blipFill>
        <p:spPr>
          <a:xfrm>
            <a:off x="1117600" y="1696719"/>
            <a:ext cx="9570720" cy="4533499"/>
          </a:xfrm>
          <a:prstGeom prst="rect">
            <a:avLst/>
          </a:prstGeom>
        </p:spPr>
      </p:pic>
      <p:sp>
        <p:nvSpPr>
          <p:cNvPr id="9" name="Прямоугольник 8"/>
          <p:cNvSpPr/>
          <p:nvPr/>
        </p:nvSpPr>
        <p:spPr>
          <a:xfrm>
            <a:off x="962049" y="684237"/>
            <a:ext cx="9919311" cy="584775"/>
          </a:xfrm>
          <a:prstGeom prst="rect">
            <a:avLst/>
          </a:prstGeom>
        </p:spPr>
        <p:txBody>
          <a:bodyPr wrap="square">
            <a:spAutoFit/>
          </a:bodyPr>
          <a:lstStyle/>
          <a:p>
            <a:r>
              <a:rPr lang="uk-UA" sz="3200" dirty="0" smtClean="0">
                <a:solidFill>
                  <a:srgbClr val="000000"/>
                </a:solidFill>
                <a:latin typeface="Mulish" pitchFamily="2" charset="-52"/>
              </a:rPr>
              <a:t>Розпізнавання при мінімальному освітленні</a:t>
            </a:r>
            <a:endParaRPr lang="uk-UA" sz="3200" dirty="0">
              <a:latin typeface="Mulish" pitchFamily="2" charset="-52"/>
            </a:endParaRPr>
          </a:p>
        </p:txBody>
      </p:sp>
    </p:spTree>
    <p:extLst>
      <p:ext uri="{BB962C8B-B14F-4D97-AF65-F5344CB8AC3E}">
        <p14:creationId xmlns:p14="http://schemas.microsoft.com/office/powerpoint/2010/main" val="1928555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01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70732">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687729" y="1560173"/>
            <a:ext cx="2218031" cy="584775"/>
          </a:xfrm>
          <a:prstGeom prst="rect">
            <a:avLst/>
          </a:prstGeom>
        </p:spPr>
        <p:txBody>
          <a:bodyPr wrap="square">
            <a:spAutoFit/>
          </a:bodyPr>
          <a:lstStyle/>
          <a:p>
            <a:r>
              <a:rPr lang="uk-UA" sz="3200" dirty="0" smtClean="0">
                <a:solidFill>
                  <a:srgbClr val="000000"/>
                </a:solidFill>
                <a:latin typeface="Mulish" pitchFamily="2" charset="-52"/>
                <a:ea typeface="Times New Roman" panose="02020603050405020304" pitchFamily="18" charset="0"/>
              </a:rPr>
              <a:t>Висновок</a:t>
            </a:r>
            <a:endParaRPr lang="uk-UA" sz="3200" dirty="0">
              <a:latin typeface="Mulish" pitchFamily="2" charset="-52"/>
            </a:endParaRPr>
          </a:p>
        </p:txBody>
      </p:sp>
      <p:sp>
        <p:nvSpPr>
          <p:cNvPr id="8" name="Прямоугольник 7"/>
          <p:cNvSpPr/>
          <p:nvPr/>
        </p:nvSpPr>
        <p:spPr>
          <a:xfrm>
            <a:off x="687729" y="2652633"/>
            <a:ext cx="7866991" cy="2308324"/>
          </a:xfrm>
          <a:prstGeom prst="rect">
            <a:avLst/>
          </a:prstGeom>
        </p:spPr>
        <p:txBody>
          <a:bodyPr wrap="square">
            <a:spAutoFit/>
          </a:bodyPr>
          <a:lstStyle/>
          <a:p>
            <a:r>
              <a:rPr lang="uk-UA" dirty="0" smtClean="0">
                <a:solidFill>
                  <a:srgbClr val="000000"/>
                </a:solidFill>
                <a:latin typeface="Consolas" panose="020B0609020204030204" pitchFamily="49" charset="0"/>
                <a:ea typeface="Sans Serif Collection" panose="020B0502040504020204" pitchFamily="34" charset="0"/>
                <a:cs typeface="Sans Serif Collection" panose="020B0502040504020204" pitchFamily="34" charset="0"/>
              </a:rPr>
              <a:t>Розпізнавання обличчя за допомогою різних методів, зокрема нейронних мереж, є актуальною та широко застосовуваною технологією в різних сферах, від безпеки до розваг та ідентифікації. Нейронні мережі мають чимало переваг, таких як стійкість до змін освітлення, спотворень обличчя та високу точність розпізнавання. Таким чином, реалізовано найвдаліший варіант ідентифікації користувачів у систему, що покращило безпеку та зручність входу.</a:t>
            </a:r>
          </a:p>
        </p:txBody>
      </p:sp>
      <p:pic>
        <p:nvPicPr>
          <p:cNvPr id="2" name="Рисунок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4160" y="2327327"/>
            <a:ext cx="2448408" cy="2448408"/>
          </a:xfrm>
          <a:prstGeom prst="rect">
            <a:avLst/>
          </a:prstGeom>
        </p:spPr>
      </p:pic>
      <p:sp>
        <p:nvSpPr>
          <p:cNvPr id="10" name="Forma libre 1">
            <a:extLst>
              <a:ext uri="{FF2B5EF4-FFF2-40B4-BE49-F238E27FC236}">
                <a16:creationId xmlns:a16="http://schemas.microsoft.com/office/drawing/2014/main" id="{63B58506-85D3-E09C-025C-FEA776F6033C}"/>
              </a:ext>
            </a:extLst>
          </p:cNvPr>
          <p:cNvSpPr/>
          <p:nvPr/>
        </p:nvSpPr>
        <p:spPr>
          <a:xfrm rot="14009478">
            <a:off x="2093640" y="-9999043"/>
            <a:ext cx="12460188" cy="15661270"/>
          </a:xfrm>
          <a:custGeom>
            <a:avLst/>
            <a:gdLst>
              <a:gd name="connsiteX0" fmla="*/ 16168543 w 16174551"/>
              <a:gd name="connsiteY0" fmla="*/ 7514159 h 22710353"/>
              <a:gd name="connsiteX1" fmla="*/ 16174551 w 16174551"/>
              <a:gd name="connsiteY1" fmla="*/ 7525795 h 22710353"/>
              <a:gd name="connsiteX2" fmla="*/ 13800835 w 16174551"/>
              <a:gd name="connsiteY2" fmla="*/ 10966641 h 22710353"/>
              <a:gd name="connsiteX3" fmla="*/ 13559369 w 16174551"/>
              <a:gd name="connsiteY3" fmla="*/ 14768868 h 22710353"/>
              <a:gd name="connsiteX4" fmla="*/ 13567087 w 16174551"/>
              <a:gd name="connsiteY4" fmla="*/ 15267542 h 22710353"/>
              <a:gd name="connsiteX5" fmla="*/ 13361985 w 16174551"/>
              <a:gd name="connsiteY5" fmla="*/ 16771942 h 22710353"/>
              <a:gd name="connsiteX6" fmla="*/ 11860213 w 16174551"/>
              <a:gd name="connsiteY6" fmla="*/ 18204877 h 22710353"/>
              <a:gd name="connsiteX7" fmla="*/ 10437187 w 16174551"/>
              <a:gd name="connsiteY7" fmla="*/ 19462819 h 22710353"/>
              <a:gd name="connsiteX8" fmla="*/ 10051703 w 16174551"/>
              <a:gd name="connsiteY8" fmla="*/ 20812511 h 22710353"/>
              <a:gd name="connsiteX9" fmla="*/ 10041239 w 16174551"/>
              <a:gd name="connsiteY9" fmla="*/ 22709045 h 22710353"/>
              <a:gd name="connsiteX10" fmla="*/ 10028291 w 16174551"/>
              <a:gd name="connsiteY10" fmla="*/ 22710353 h 22710353"/>
              <a:gd name="connsiteX11" fmla="*/ 10038755 w 16174551"/>
              <a:gd name="connsiteY11" fmla="*/ 20811073 h 22710353"/>
              <a:gd name="connsiteX12" fmla="*/ 10426067 w 16174551"/>
              <a:gd name="connsiteY12" fmla="*/ 19456143 h 22710353"/>
              <a:gd name="connsiteX13" fmla="*/ 11853279 w 16174551"/>
              <a:gd name="connsiteY13" fmla="*/ 18193883 h 22710353"/>
              <a:gd name="connsiteX14" fmla="*/ 13350211 w 16174551"/>
              <a:gd name="connsiteY14" fmla="*/ 16766575 h 22710353"/>
              <a:gd name="connsiteX15" fmla="*/ 13554267 w 16174551"/>
              <a:gd name="connsiteY15" fmla="*/ 15267673 h 22710353"/>
              <a:gd name="connsiteX16" fmla="*/ 13546551 w 16174551"/>
              <a:gd name="connsiteY16" fmla="*/ 14768999 h 22710353"/>
              <a:gd name="connsiteX17" fmla="*/ 13788407 w 16174551"/>
              <a:gd name="connsiteY17" fmla="*/ 10963499 h 22710353"/>
              <a:gd name="connsiteX18" fmla="*/ 15956895 w 16174551"/>
              <a:gd name="connsiteY18" fmla="*/ 7634458 h 22710353"/>
              <a:gd name="connsiteX19" fmla="*/ 16168795 w 16174551"/>
              <a:gd name="connsiteY19" fmla="*/ 7514015 h 22710353"/>
              <a:gd name="connsiteX20" fmla="*/ 16168543 w 16174551"/>
              <a:gd name="connsiteY20" fmla="*/ 7514159 h 22710353"/>
              <a:gd name="connsiteX21" fmla="*/ 16168535 w 16174551"/>
              <a:gd name="connsiteY21" fmla="*/ 7514145 h 22710353"/>
              <a:gd name="connsiteX22" fmla="*/ 15969449 w 16174551"/>
              <a:gd name="connsiteY22" fmla="*/ 7071878 h 22710353"/>
              <a:gd name="connsiteX23" fmla="*/ 15975205 w 16174551"/>
              <a:gd name="connsiteY23" fmla="*/ 7083658 h 22710353"/>
              <a:gd name="connsiteX24" fmla="*/ 14364995 w 16174551"/>
              <a:gd name="connsiteY24" fmla="*/ 8502065 h 22710353"/>
              <a:gd name="connsiteX25" fmla="*/ 13482717 w 16174551"/>
              <a:gd name="connsiteY25" fmla="*/ 10498070 h 22710353"/>
              <a:gd name="connsiteX26" fmla="*/ 13183567 w 16174551"/>
              <a:gd name="connsiteY26" fmla="*/ 14337338 h 22710353"/>
              <a:gd name="connsiteX27" fmla="*/ 13185005 w 16174551"/>
              <a:gd name="connsiteY27" fmla="*/ 14841771 h 22710353"/>
              <a:gd name="connsiteX28" fmla="*/ 12953611 w 16174551"/>
              <a:gd name="connsiteY28" fmla="*/ 16357819 h 22710353"/>
              <a:gd name="connsiteX29" fmla="*/ 11386437 w 16174551"/>
              <a:gd name="connsiteY29" fmla="*/ 17765493 h 22710353"/>
              <a:gd name="connsiteX30" fmla="*/ 11386437 w 16174551"/>
              <a:gd name="connsiteY30" fmla="*/ 17765625 h 22710353"/>
              <a:gd name="connsiteX31" fmla="*/ 9902717 w 16174551"/>
              <a:gd name="connsiteY31" fmla="*/ 18998437 h 22710353"/>
              <a:gd name="connsiteX32" fmla="*/ 9487411 w 16174551"/>
              <a:gd name="connsiteY32" fmla="*/ 20352841 h 22710353"/>
              <a:gd name="connsiteX33" fmla="*/ 9451571 w 16174551"/>
              <a:gd name="connsiteY33" fmla="*/ 22270839 h 22710353"/>
              <a:gd name="connsiteX34" fmla="*/ 9438491 w 16174551"/>
              <a:gd name="connsiteY34" fmla="*/ 22272017 h 22710353"/>
              <a:gd name="connsiteX35" fmla="*/ 9474461 w 16174551"/>
              <a:gd name="connsiteY35" fmla="*/ 20351269 h 22710353"/>
              <a:gd name="connsiteX36" fmla="*/ 9891599 w 16174551"/>
              <a:gd name="connsiteY36" fmla="*/ 18991501 h 22710353"/>
              <a:gd name="connsiteX37" fmla="*/ 11379635 w 16174551"/>
              <a:gd name="connsiteY37" fmla="*/ 17754369 h 22710353"/>
              <a:gd name="connsiteX38" fmla="*/ 12941707 w 16174551"/>
              <a:gd name="connsiteY38" fmla="*/ 16352322 h 22710353"/>
              <a:gd name="connsiteX39" fmla="*/ 13171793 w 16174551"/>
              <a:gd name="connsiteY39" fmla="*/ 14841902 h 22710353"/>
              <a:gd name="connsiteX40" fmla="*/ 13170355 w 16174551"/>
              <a:gd name="connsiteY40" fmla="*/ 14337469 h 22710353"/>
              <a:gd name="connsiteX41" fmla="*/ 13469899 w 16174551"/>
              <a:gd name="connsiteY41" fmla="*/ 10494929 h 22710353"/>
              <a:gd name="connsiteX42" fmla="*/ 14354139 w 16174551"/>
              <a:gd name="connsiteY42" fmla="*/ 8494606 h 22710353"/>
              <a:gd name="connsiteX43" fmla="*/ 15969449 w 16174551"/>
              <a:gd name="connsiteY43" fmla="*/ 7071878 h 22710353"/>
              <a:gd name="connsiteX44" fmla="*/ 15770235 w 16174551"/>
              <a:gd name="connsiteY44" fmla="*/ 6629881 h 22710353"/>
              <a:gd name="connsiteX45" fmla="*/ 15775597 w 16174551"/>
              <a:gd name="connsiteY45" fmla="*/ 6641794 h 22710353"/>
              <a:gd name="connsiteX46" fmla="*/ 14098547 w 16174551"/>
              <a:gd name="connsiteY46" fmla="*/ 8033893 h 22710353"/>
              <a:gd name="connsiteX47" fmla="*/ 13164207 w 16174551"/>
              <a:gd name="connsiteY47" fmla="*/ 10029762 h 22710353"/>
              <a:gd name="connsiteX48" fmla="*/ 12807371 w 16174551"/>
              <a:gd name="connsiteY48" fmla="*/ 13905939 h 22710353"/>
              <a:gd name="connsiteX49" fmla="*/ 12802399 w 16174551"/>
              <a:gd name="connsiteY49" fmla="*/ 14416393 h 22710353"/>
              <a:gd name="connsiteX50" fmla="*/ 12544845 w 16174551"/>
              <a:gd name="connsiteY50" fmla="*/ 15943960 h 22710353"/>
              <a:gd name="connsiteX51" fmla="*/ 10912269 w 16174551"/>
              <a:gd name="connsiteY51" fmla="*/ 17326374 h 22710353"/>
              <a:gd name="connsiteX52" fmla="*/ 10912139 w 16174551"/>
              <a:gd name="connsiteY52" fmla="*/ 17326636 h 22710353"/>
              <a:gd name="connsiteX53" fmla="*/ 9367723 w 16174551"/>
              <a:gd name="connsiteY53" fmla="*/ 18534447 h 22710353"/>
              <a:gd name="connsiteX54" fmla="*/ 8922727 w 16174551"/>
              <a:gd name="connsiteY54" fmla="*/ 19893695 h 22710353"/>
              <a:gd name="connsiteX55" fmla="*/ 8861511 w 16174551"/>
              <a:gd name="connsiteY55" fmla="*/ 21833027 h 22710353"/>
              <a:gd name="connsiteX56" fmla="*/ 8848429 w 16174551"/>
              <a:gd name="connsiteY56" fmla="*/ 21834075 h 22710353"/>
              <a:gd name="connsiteX57" fmla="*/ 8909777 w 16174551"/>
              <a:gd name="connsiteY57" fmla="*/ 19891863 h 22710353"/>
              <a:gd name="connsiteX58" fmla="*/ 9356867 w 16174551"/>
              <a:gd name="connsiteY58" fmla="*/ 18527249 h 22710353"/>
              <a:gd name="connsiteX59" fmla="*/ 10905729 w 16174551"/>
              <a:gd name="connsiteY59" fmla="*/ 17315249 h 22710353"/>
              <a:gd name="connsiteX60" fmla="*/ 12532943 w 16174551"/>
              <a:gd name="connsiteY60" fmla="*/ 15938331 h 22710353"/>
              <a:gd name="connsiteX61" fmla="*/ 12789189 w 16174551"/>
              <a:gd name="connsiteY61" fmla="*/ 14416393 h 22710353"/>
              <a:gd name="connsiteX62" fmla="*/ 12794159 w 16174551"/>
              <a:gd name="connsiteY62" fmla="*/ 13905939 h 22710353"/>
              <a:gd name="connsiteX63" fmla="*/ 13151519 w 16174551"/>
              <a:gd name="connsiteY63" fmla="*/ 10026491 h 22710353"/>
              <a:gd name="connsiteX64" fmla="*/ 14087951 w 16174551"/>
              <a:gd name="connsiteY64" fmla="*/ 8026301 h 22710353"/>
              <a:gd name="connsiteX65" fmla="*/ 15770235 w 16174551"/>
              <a:gd name="connsiteY65" fmla="*/ 6629881 h 22710353"/>
              <a:gd name="connsiteX66" fmla="*/ 15571019 w 16174551"/>
              <a:gd name="connsiteY66" fmla="*/ 6188141 h 22710353"/>
              <a:gd name="connsiteX67" fmla="*/ 15575989 w 16174551"/>
              <a:gd name="connsiteY67" fmla="*/ 6200182 h 22710353"/>
              <a:gd name="connsiteX68" fmla="*/ 13832095 w 16174551"/>
              <a:gd name="connsiteY68" fmla="*/ 7566104 h 22710353"/>
              <a:gd name="connsiteX69" fmla="*/ 12845697 w 16174551"/>
              <a:gd name="connsiteY69" fmla="*/ 9561715 h 22710353"/>
              <a:gd name="connsiteX70" fmla="*/ 12431175 w 16174551"/>
              <a:gd name="connsiteY70" fmla="*/ 13474540 h 22710353"/>
              <a:gd name="connsiteX71" fmla="*/ 12419795 w 16174551"/>
              <a:gd name="connsiteY71" fmla="*/ 13991015 h 22710353"/>
              <a:gd name="connsiteX72" fmla="*/ 12135949 w 16174551"/>
              <a:gd name="connsiteY72" fmla="*/ 15530231 h 22710353"/>
              <a:gd name="connsiteX73" fmla="*/ 10438101 w 16174551"/>
              <a:gd name="connsiteY73" fmla="*/ 16887383 h 22710353"/>
              <a:gd name="connsiteX74" fmla="*/ 8833125 w 16174551"/>
              <a:gd name="connsiteY74" fmla="*/ 18070065 h 22710353"/>
              <a:gd name="connsiteX75" fmla="*/ 8833125 w 16174551"/>
              <a:gd name="connsiteY75" fmla="*/ 18070457 h 22710353"/>
              <a:gd name="connsiteX76" fmla="*/ 8358435 w 16174551"/>
              <a:gd name="connsiteY76" fmla="*/ 19434417 h 22710353"/>
              <a:gd name="connsiteX77" fmla="*/ 8271841 w 16174551"/>
              <a:gd name="connsiteY77" fmla="*/ 21395215 h 22710353"/>
              <a:gd name="connsiteX78" fmla="*/ 8258761 w 16174551"/>
              <a:gd name="connsiteY78" fmla="*/ 21396129 h 22710353"/>
              <a:gd name="connsiteX79" fmla="*/ 8345483 w 16174551"/>
              <a:gd name="connsiteY79" fmla="*/ 19432453 h 22710353"/>
              <a:gd name="connsiteX80" fmla="*/ 8822399 w 16174551"/>
              <a:gd name="connsiteY80" fmla="*/ 18062997 h 22710353"/>
              <a:gd name="connsiteX81" fmla="*/ 10432085 w 16174551"/>
              <a:gd name="connsiteY81" fmla="*/ 16876127 h 22710353"/>
              <a:gd name="connsiteX82" fmla="*/ 12124439 w 16174551"/>
              <a:gd name="connsiteY82" fmla="*/ 15524340 h 22710353"/>
              <a:gd name="connsiteX83" fmla="*/ 12406715 w 16174551"/>
              <a:gd name="connsiteY83" fmla="*/ 13990884 h 22710353"/>
              <a:gd name="connsiteX84" fmla="*/ 12418095 w 16174551"/>
              <a:gd name="connsiteY84" fmla="*/ 13474409 h 22710353"/>
              <a:gd name="connsiteX85" fmla="*/ 12833139 w 16174551"/>
              <a:gd name="connsiteY85" fmla="*/ 9558181 h 22710353"/>
              <a:gd name="connsiteX86" fmla="*/ 13821763 w 16174551"/>
              <a:gd name="connsiteY86" fmla="*/ 7558120 h 22710353"/>
              <a:gd name="connsiteX87" fmla="*/ 15571019 w 16174551"/>
              <a:gd name="connsiteY87" fmla="*/ 6188141 h 22710353"/>
              <a:gd name="connsiteX88" fmla="*/ 15371933 w 16174551"/>
              <a:gd name="connsiteY88" fmla="*/ 5745877 h 22710353"/>
              <a:gd name="connsiteX89" fmla="*/ 15376643 w 16174551"/>
              <a:gd name="connsiteY89" fmla="*/ 5758049 h 22710353"/>
              <a:gd name="connsiteX90" fmla="*/ 13565779 w 16174551"/>
              <a:gd name="connsiteY90" fmla="*/ 7097663 h 22710353"/>
              <a:gd name="connsiteX91" fmla="*/ 12527319 w 16174551"/>
              <a:gd name="connsiteY91" fmla="*/ 9093146 h 22710353"/>
              <a:gd name="connsiteX92" fmla="*/ 12054981 w 16174551"/>
              <a:gd name="connsiteY92" fmla="*/ 13043011 h 22710353"/>
              <a:gd name="connsiteX93" fmla="*/ 12037323 w 16174551"/>
              <a:gd name="connsiteY93" fmla="*/ 13565376 h 22710353"/>
              <a:gd name="connsiteX94" fmla="*/ 11727183 w 16174551"/>
              <a:gd name="connsiteY94" fmla="*/ 15116108 h 22710353"/>
              <a:gd name="connsiteX95" fmla="*/ 9963933 w 16174551"/>
              <a:gd name="connsiteY95" fmla="*/ 16448131 h 22710353"/>
              <a:gd name="connsiteX96" fmla="*/ 8298263 w 16174551"/>
              <a:gd name="connsiteY96" fmla="*/ 17605813 h 22710353"/>
              <a:gd name="connsiteX97" fmla="*/ 8298263 w 16174551"/>
              <a:gd name="connsiteY97" fmla="*/ 17606077 h 22710353"/>
              <a:gd name="connsiteX98" fmla="*/ 7793749 w 16174551"/>
              <a:gd name="connsiteY98" fmla="*/ 18974745 h 22710353"/>
              <a:gd name="connsiteX99" fmla="*/ 7681649 w 16174551"/>
              <a:gd name="connsiteY99" fmla="*/ 20957009 h 22710353"/>
              <a:gd name="connsiteX100" fmla="*/ 7668569 w 16174551"/>
              <a:gd name="connsiteY100" fmla="*/ 20957793 h 22710353"/>
              <a:gd name="connsiteX101" fmla="*/ 7780799 w 16174551"/>
              <a:gd name="connsiteY101" fmla="*/ 18972521 h 22710353"/>
              <a:gd name="connsiteX102" fmla="*/ 8287669 w 16174551"/>
              <a:gd name="connsiteY102" fmla="*/ 17598223 h 22710353"/>
              <a:gd name="connsiteX103" fmla="*/ 9958179 w 16174551"/>
              <a:gd name="connsiteY103" fmla="*/ 16436482 h 22710353"/>
              <a:gd name="connsiteX104" fmla="*/ 11715803 w 16174551"/>
              <a:gd name="connsiteY104" fmla="*/ 15109955 h 22710353"/>
              <a:gd name="connsiteX105" fmla="*/ 12024243 w 16174551"/>
              <a:gd name="connsiteY105" fmla="*/ 13564982 h 22710353"/>
              <a:gd name="connsiteX106" fmla="*/ 12041899 w 16174551"/>
              <a:gd name="connsiteY106" fmla="*/ 13042749 h 22710353"/>
              <a:gd name="connsiteX107" fmla="*/ 12514759 w 16174551"/>
              <a:gd name="connsiteY107" fmla="*/ 9089481 h 22710353"/>
              <a:gd name="connsiteX108" fmla="*/ 13555575 w 16174551"/>
              <a:gd name="connsiteY108" fmla="*/ 7089548 h 22710353"/>
              <a:gd name="connsiteX109" fmla="*/ 15371933 w 16174551"/>
              <a:gd name="connsiteY109" fmla="*/ 5745877 h 22710353"/>
              <a:gd name="connsiteX110" fmla="*/ 15172847 w 16174551"/>
              <a:gd name="connsiteY110" fmla="*/ 5303745 h 22710353"/>
              <a:gd name="connsiteX111" fmla="*/ 15177165 w 16174551"/>
              <a:gd name="connsiteY111" fmla="*/ 5316048 h 22710353"/>
              <a:gd name="connsiteX112" fmla="*/ 13299459 w 16174551"/>
              <a:gd name="connsiteY112" fmla="*/ 6629486 h 22710353"/>
              <a:gd name="connsiteX113" fmla="*/ 12208939 w 16174551"/>
              <a:gd name="connsiteY113" fmla="*/ 8624837 h 22710353"/>
              <a:gd name="connsiteX114" fmla="*/ 11678917 w 16174551"/>
              <a:gd name="connsiteY114" fmla="*/ 12611481 h 22710353"/>
              <a:gd name="connsiteX115" fmla="*/ 11654851 w 16174551"/>
              <a:gd name="connsiteY115" fmla="*/ 13139866 h 22710353"/>
              <a:gd name="connsiteX116" fmla="*/ 11318551 w 16174551"/>
              <a:gd name="connsiteY116" fmla="*/ 14702248 h 22710353"/>
              <a:gd name="connsiteX117" fmla="*/ 9489897 w 16174551"/>
              <a:gd name="connsiteY117" fmla="*/ 16009010 h 22710353"/>
              <a:gd name="connsiteX118" fmla="*/ 7763535 w 16174551"/>
              <a:gd name="connsiteY118" fmla="*/ 17141694 h 22710353"/>
              <a:gd name="connsiteX119" fmla="*/ 7763795 w 16174551"/>
              <a:gd name="connsiteY119" fmla="*/ 17141563 h 22710353"/>
              <a:gd name="connsiteX120" fmla="*/ 7229587 w 16174551"/>
              <a:gd name="connsiteY120" fmla="*/ 18515077 h 22710353"/>
              <a:gd name="connsiteX121" fmla="*/ 7092243 w 16174551"/>
              <a:gd name="connsiteY121" fmla="*/ 20518805 h 22710353"/>
              <a:gd name="connsiteX122" fmla="*/ 7079163 w 16174551"/>
              <a:gd name="connsiteY122" fmla="*/ 20519329 h 22710353"/>
              <a:gd name="connsiteX123" fmla="*/ 7216769 w 16174551"/>
              <a:gd name="connsiteY123" fmla="*/ 18512589 h 22710353"/>
              <a:gd name="connsiteX124" fmla="*/ 7753463 w 16174551"/>
              <a:gd name="connsiteY124" fmla="*/ 17133580 h 22710353"/>
              <a:gd name="connsiteX125" fmla="*/ 9484665 w 16174551"/>
              <a:gd name="connsiteY125" fmla="*/ 15996968 h 22710353"/>
              <a:gd name="connsiteX126" fmla="*/ 11307431 w 16174551"/>
              <a:gd name="connsiteY126" fmla="*/ 14695573 h 22710353"/>
              <a:gd name="connsiteX127" fmla="*/ 11642031 w 16174551"/>
              <a:gd name="connsiteY127" fmla="*/ 13139212 h 22710353"/>
              <a:gd name="connsiteX128" fmla="*/ 11665967 w 16174551"/>
              <a:gd name="connsiteY128" fmla="*/ 12610958 h 22710353"/>
              <a:gd name="connsiteX129" fmla="*/ 12196511 w 16174551"/>
              <a:gd name="connsiteY129" fmla="*/ 8620780 h 22710353"/>
              <a:gd name="connsiteX130" fmla="*/ 13289519 w 16174551"/>
              <a:gd name="connsiteY130" fmla="*/ 6620978 h 22710353"/>
              <a:gd name="connsiteX131" fmla="*/ 15172847 w 16174551"/>
              <a:gd name="connsiteY131" fmla="*/ 5303745 h 22710353"/>
              <a:gd name="connsiteX132" fmla="*/ 14973499 w 16174551"/>
              <a:gd name="connsiteY132" fmla="*/ 4861875 h 22710353"/>
              <a:gd name="connsiteX133" fmla="*/ 14977425 w 16174551"/>
              <a:gd name="connsiteY133" fmla="*/ 4874309 h 22710353"/>
              <a:gd name="connsiteX134" fmla="*/ 13032879 w 16174551"/>
              <a:gd name="connsiteY134" fmla="*/ 6161438 h 22710353"/>
              <a:gd name="connsiteX135" fmla="*/ 11890299 w 16174551"/>
              <a:gd name="connsiteY135" fmla="*/ 8156660 h 22710353"/>
              <a:gd name="connsiteX136" fmla="*/ 11302591 w 16174551"/>
              <a:gd name="connsiteY136" fmla="*/ 12180344 h 22710353"/>
              <a:gd name="connsiteX137" fmla="*/ 11272245 w 16174551"/>
              <a:gd name="connsiteY137" fmla="*/ 12714488 h 22710353"/>
              <a:gd name="connsiteX138" fmla="*/ 10909783 w 16174551"/>
              <a:gd name="connsiteY138" fmla="*/ 14288388 h 22710353"/>
              <a:gd name="connsiteX139" fmla="*/ 9015729 w 16174551"/>
              <a:gd name="connsiteY139" fmla="*/ 15569888 h 22710353"/>
              <a:gd name="connsiteX140" fmla="*/ 7228803 w 16174551"/>
              <a:gd name="connsiteY140" fmla="*/ 16677442 h 22710353"/>
              <a:gd name="connsiteX141" fmla="*/ 7228935 w 16174551"/>
              <a:gd name="connsiteY141" fmla="*/ 16677311 h 22710353"/>
              <a:gd name="connsiteX142" fmla="*/ 6664903 w 16174551"/>
              <a:gd name="connsiteY142" fmla="*/ 18055537 h 22710353"/>
              <a:gd name="connsiteX143" fmla="*/ 6502181 w 16174551"/>
              <a:gd name="connsiteY143" fmla="*/ 20080729 h 22710353"/>
              <a:gd name="connsiteX144" fmla="*/ 6489101 w 16174551"/>
              <a:gd name="connsiteY144" fmla="*/ 20081253 h 22710353"/>
              <a:gd name="connsiteX145" fmla="*/ 6652083 w 16174551"/>
              <a:gd name="connsiteY145" fmla="*/ 18053051 h 22710353"/>
              <a:gd name="connsiteX146" fmla="*/ 7218731 w 16174551"/>
              <a:gd name="connsiteY146" fmla="*/ 16669196 h 22710353"/>
              <a:gd name="connsiteX147" fmla="*/ 9010759 w 16174551"/>
              <a:gd name="connsiteY147" fmla="*/ 15557847 h 22710353"/>
              <a:gd name="connsiteX148" fmla="*/ 10898667 w 16174551"/>
              <a:gd name="connsiteY148" fmla="*/ 14281582 h 22710353"/>
              <a:gd name="connsiteX149" fmla="*/ 11259295 w 16174551"/>
              <a:gd name="connsiteY149" fmla="*/ 12713702 h 22710353"/>
              <a:gd name="connsiteX150" fmla="*/ 11289643 w 16174551"/>
              <a:gd name="connsiteY150" fmla="*/ 12179689 h 22710353"/>
              <a:gd name="connsiteX151" fmla="*/ 11878003 w 16174551"/>
              <a:gd name="connsiteY151" fmla="*/ 8152471 h 22710353"/>
              <a:gd name="connsiteX152" fmla="*/ 13023199 w 16174551"/>
              <a:gd name="connsiteY152" fmla="*/ 6152801 h 22710353"/>
              <a:gd name="connsiteX153" fmla="*/ 14973499 w 16174551"/>
              <a:gd name="connsiteY153" fmla="*/ 4861875 h 22710353"/>
              <a:gd name="connsiteX154" fmla="*/ 14774023 w 16174551"/>
              <a:gd name="connsiteY154" fmla="*/ 4419747 h 22710353"/>
              <a:gd name="connsiteX155" fmla="*/ 14777687 w 16174551"/>
              <a:gd name="connsiteY155" fmla="*/ 4432312 h 22710353"/>
              <a:gd name="connsiteX156" fmla="*/ 12766299 w 16174551"/>
              <a:gd name="connsiteY156" fmla="*/ 5693264 h 22710353"/>
              <a:gd name="connsiteX157" fmla="*/ 11571787 w 16174551"/>
              <a:gd name="connsiteY157" fmla="*/ 7688224 h 22710353"/>
              <a:gd name="connsiteX158" fmla="*/ 10926397 w 16174551"/>
              <a:gd name="connsiteY158" fmla="*/ 11748552 h 22710353"/>
              <a:gd name="connsiteX159" fmla="*/ 10889641 w 16174551"/>
              <a:gd name="connsiteY159" fmla="*/ 12288848 h 22710353"/>
              <a:gd name="connsiteX160" fmla="*/ 10500887 w 16174551"/>
              <a:gd name="connsiteY160" fmla="*/ 13874396 h 22710353"/>
              <a:gd name="connsiteX161" fmla="*/ 8541563 w 16174551"/>
              <a:gd name="connsiteY161" fmla="*/ 15130636 h 22710353"/>
              <a:gd name="connsiteX162" fmla="*/ 6693943 w 16174551"/>
              <a:gd name="connsiteY162" fmla="*/ 16213191 h 22710353"/>
              <a:gd name="connsiteX163" fmla="*/ 6693679 w 16174551"/>
              <a:gd name="connsiteY163" fmla="*/ 16213060 h 22710353"/>
              <a:gd name="connsiteX164" fmla="*/ 6099957 w 16174551"/>
              <a:gd name="connsiteY164" fmla="*/ 17595997 h 22710353"/>
              <a:gd name="connsiteX165" fmla="*/ 5911859 w 16174551"/>
              <a:gd name="connsiteY165" fmla="*/ 19642657 h 22710353"/>
              <a:gd name="connsiteX166" fmla="*/ 5898779 w 16174551"/>
              <a:gd name="connsiteY166" fmla="*/ 19643049 h 22710353"/>
              <a:gd name="connsiteX167" fmla="*/ 6087269 w 16174551"/>
              <a:gd name="connsiteY167" fmla="*/ 17593381 h 22710353"/>
              <a:gd name="connsiteX168" fmla="*/ 6683739 w 16174551"/>
              <a:gd name="connsiteY168" fmla="*/ 16204683 h 22710353"/>
              <a:gd name="connsiteX169" fmla="*/ 8536591 w 16174551"/>
              <a:gd name="connsiteY169" fmla="*/ 15118463 h 22710353"/>
              <a:gd name="connsiteX170" fmla="*/ 10489771 w 16174551"/>
              <a:gd name="connsiteY170" fmla="*/ 13867328 h 22710353"/>
              <a:gd name="connsiteX171" fmla="*/ 10876431 w 16174551"/>
              <a:gd name="connsiteY171" fmla="*/ 12287932 h 22710353"/>
              <a:gd name="connsiteX172" fmla="*/ 10913187 w 16174551"/>
              <a:gd name="connsiteY172" fmla="*/ 11747635 h 22710353"/>
              <a:gd name="connsiteX173" fmla="*/ 11559363 w 16174551"/>
              <a:gd name="connsiteY173" fmla="*/ 7683775 h 22710353"/>
              <a:gd name="connsiteX174" fmla="*/ 12756751 w 16174551"/>
              <a:gd name="connsiteY174" fmla="*/ 5684235 h 22710353"/>
              <a:gd name="connsiteX175" fmla="*/ 14774023 w 16174551"/>
              <a:gd name="connsiteY175" fmla="*/ 4419747 h 22710353"/>
              <a:gd name="connsiteX176" fmla="*/ 14574675 w 16174551"/>
              <a:gd name="connsiteY176" fmla="*/ 3977875 h 22710353"/>
              <a:gd name="connsiteX177" fmla="*/ 14578077 w 16174551"/>
              <a:gd name="connsiteY177" fmla="*/ 3990571 h 22710353"/>
              <a:gd name="connsiteX178" fmla="*/ 12499847 w 16174551"/>
              <a:gd name="connsiteY178" fmla="*/ 5225217 h 22710353"/>
              <a:gd name="connsiteX179" fmla="*/ 11253279 w 16174551"/>
              <a:gd name="connsiteY179" fmla="*/ 7220044 h 22710353"/>
              <a:gd name="connsiteX180" fmla="*/ 10550201 w 16174551"/>
              <a:gd name="connsiteY180" fmla="*/ 11317414 h 22710353"/>
              <a:gd name="connsiteX181" fmla="*/ 10507167 w 16174551"/>
              <a:gd name="connsiteY181" fmla="*/ 11863469 h 22710353"/>
              <a:gd name="connsiteX182" fmla="*/ 10092253 w 16174551"/>
              <a:gd name="connsiteY182" fmla="*/ 13460536 h 22710353"/>
              <a:gd name="connsiteX183" fmla="*/ 8067523 w 16174551"/>
              <a:gd name="connsiteY183" fmla="*/ 14691514 h 22710353"/>
              <a:gd name="connsiteX184" fmla="*/ 6159211 w 16174551"/>
              <a:gd name="connsiteY184" fmla="*/ 15749070 h 22710353"/>
              <a:gd name="connsiteX185" fmla="*/ 6159079 w 16174551"/>
              <a:gd name="connsiteY185" fmla="*/ 15749201 h 22710353"/>
              <a:gd name="connsiteX186" fmla="*/ 5535663 w 16174551"/>
              <a:gd name="connsiteY186" fmla="*/ 17136982 h 22710353"/>
              <a:gd name="connsiteX187" fmla="*/ 5322190 w 16174551"/>
              <a:gd name="connsiteY187" fmla="*/ 19204975 h 22710353"/>
              <a:gd name="connsiteX188" fmla="*/ 5309109 w 16174551"/>
              <a:gd name="connsiteY188" fmla="*/ 19205235 h 22710353"/>
              <a:gd name="connsiteX189" fmla="*/ 5522975 w 16174551"/>
              <a:gd name="connsiteY189" fmla="*/ 17133970 h 22710353"/>
              <a:gd name="connsiteX190" fmla="*/ 6149399 w 16174551"/>
              <a:gd name="connsiteY190" fmla="*/ 15740431 h 22710353"/>
              <a:gd name="connsiteX191" fmla="*/ 8062945 w 16174551"/>
              <a:gd name="connsiteY191" fmla="*/ 14679342 h 22710353"/>
              <a:gd name="connsiteX192" fmla="*/ 10081267 w 16174551"/>
              <a:gd name="connsiteY192" fmla="*/ 13453336 h 22710353"/>
              <a:gd name="connsiteX193" fmla="*/ 10494087 w 16174551"/>
              <a:gd name="connsiteY193" fmla="*/ 11862422 h 22710353"/>
              <a:gd name="connsiteX194" fmla="*/ 10537121 w 16174551"/>
              <a:gd name="connsiteY194" fmla="*/ 11316369 h 22710353"/>
              <a:gd name="connsiteX195" fmla="*/ 11240983 w 16174551"/>
              <a:gd name="connsiteY195" fmla="*/ 7215463 h 22710353"/>
              <a:gd name="connsiteX196" fmla="*/ 12490431 w 16174551"/>
              <a:gd name="connsiteY196" fmla="*/ 5216053 h 22710353"/>
              <a:gd name="connsiteX197" fmla="*/ 14574675 w 16174551"/>
              <a:gd name="connsiteY197" fmla="*/ 3977875 h 22710353"/>
              <a:gd name="connsiteX198" fmla="*/ 14375591 w 16174551"/>
              <a:gd name="connsiteY198" fmla="*/ 3535875 h 22710353"/>
              <a:gd name="connsiteX199" fmla="*/ 14378731 w 16174551"/>
              <a:gd name="connsiteY199" fmla="*/ 3548571 h 22710353"/>
              <a:gd name="connsiteX200" fmla="*/ 12233531 w 16174551"/>
              <a:gd name="connsiteY200" fmla="*/ 4757038 h 22710353"/>
              <a:gd name="connsiteX201" fmla="*/ 10934899 w 16174551"/>
              <a:gd name="connsiteY201" fmla="*/ 6751736 h 22710353"/>
              <a:gd name="connsiteX202" fmla="*/ 10174137 w 16174551"/>
              <a:gd name="connsiteY202" fmla="*/ 10885884 h 22710353"/>
              <a:gd name="connsiteX203" fmla="*/ 10124695 w 16174551"/>
              <a:gd name="connsiteY203" fmla="*/ 11437960 h 22710353"/>
              <a:gd name="connsiteX204" fmla="*/ 9683487 w 16174551"/>
              <a:gd name="connsiteY204" fmla="*/ 13046674 h 22710353"/>
              <a:gd name="connsiteX205" fmla="*/ 7593487 w 16174551"/>
              <a:gd name="connsiteY205" fmla="*/ 14252394 h 22710353"/>
              <a:gd name="connsiteX206" fmla="*/ 7593619 w 16174551"/>
              <a:gd name="connsiteY206" fmla="*/ 14252525 h 22710353"/>
              <a:gd name="connsiteX207" fmla="*/ 5624611 w 16174551"/>
              <a:gd name="connsiteY207" fmla="*/ 15284950 h 22710353"/>
              <a:gd name="connsiteX208" fmla="*/ 4971371 w 16174551"/>
              <a:gd name="connsiteY208" fmla="*/ 16677441 h 22710353"/>
              <a:gd name="connsiteX209" fmla="*/ 4732391 w 16174551"/>
              <a:gd name="connsiteY209" fmla="*/ 18767029 h 22710353"/>
              <a:gd name="connsiteX210" fmla="*/ 4719310 w 16174551"/>
              <a:gd name="connsiteY210" fmla="*/ 18767029 h 22710353"/>
              <a:gd name="connsiteX211" fmla="*/ 4958552 w 16174551"/>
              <a:gd name="connsiteY211" fmla="*/ 16674300 h 22710353"/>
              <a:gd name="connsiteX212" fmla="*/ 5614801 w 16174551"/>
              <a:gd name="connsiteY212" fmla="*/ 15276049 h 22710353"/>
              <a:gd name="connsiteX213" fmla="*/ 7589171 w 16174551"/>
              <a:gd name="connsiteY213" fmla="*/ 14240089 h 22710353"/>
              <a:gd name="connsiteX214" fmla="*/ 9672763 w 16174551"/>
              <a:gd name="connsiteY214" fmla="*/ 13039345 h 22710353"/>
              <a:gd name="connsiteX215" fmla="*/ 10111613 w 16174551"/>
              <a:gd name="connsiteY215" fmla="*/ 11436913 h 22710353"/>
              <a:gd name="connsiteX216" fmla="*/ 10161057 w 16174551"/>
              <a:gd name="connsiteY216" fmla="*/ 10884837 h 22710353"/>
              <a:gd name="connsiteX217" fmla="*/ 10922735 w 16174551"/>
              <a:gd name="connsiteY217" fmla="*/ 6747024 h 22710353"/>
              <a:gd name="connsiteX218" fmla="*/ 12224375 w 16174551"/>
              <a:gd name="connsiteY218" fmla="*/ 4747745 h 22710353"/>
              <a:gd name="connsiteX219" fmla="*/ 14375591 w 16174551"/>
              <a:gd name="connsiteY219" fmla="*/ 3535875 h 22710353"/>
              <a:gd name="connsiteX220" fmla="*/ 14176245 w 16174551"/>
              <a:gd name="connsiteY220" fmla="*/ 3093744 h 22710353"/>
              <a:gd name="connsiteX221" fmla="*/ 14179123 w 16174551"/>
              <a:gd name="connsiteY221" fmla="*/ 3106571 h 22710353"/>
              <a:gd name="connsiteX222" fmla="*/ 11967079 w 16174551"/>
              <a:gd name="connsiteY222" fmla="*/ 4288730 h 22710353"/>
              <a:gd name="connsiteX223" fmla="*/ 10616389 w 16174551"/>
              <a:gd name="connsiteY223" fmla="*/ 6283297 h 22710353"/>
              <a:gd name="connsiteX224" fmla="*/ 9797943 w 16174551"/>
              <a:gd name="connsiteY224" fmla="*/ 10454486 h 22710353"/>
              <a:gd name="connsiteX225" fmla="*/ 9742219 w 16174551"/>
              <a:gd name="connsiteY225" fmla="*/ 11012452 h 22710353"/>
              <a:gd name="connsiteX226" fmla="*/ 9274723 w 16174551"/>
              <a:gd name="connsiteY226" fmla="*/ 12632684 h 22710353"/>
              <a:gd name="connsiteX227" fmla="*/ 7119319 w 16174551"/>
              <a:gd name="connsiteY227" fmla="*/ 13813141 h 22710353"/>
              <a:gd name="connsiteX228" fmla="*/ 7119319 w 16174551"/>
              <a:gd name="connsiteY228" fmla="*/ 13813010 h 22710353"/>
              <a:gd name="connsiteX229" fmla="*/ 5089619 w 16174551"/>
              <a:gd name="connsiteY229" fmla="*/ 14820436 h 22710353"/>
              <a:gd name="connsiteX230" fmla="*/ 4406687 w 16174551"/>
              <a:gd name="connsiteY230" fmla="*/ 16217771 h 22710353"/>
              <a:gd name="connsiteX231" fmla="*/ 4142329 w 16174551"/>
              <a:gd name="connsiteY231" fmla="*/ 18328695 h 22710353"/>
              <a:gd name="connsiteX232" fmla="*/ 4129249 w 16174551"/>
              <a:gd name="connsiteY232" fmla="*/ 18328695 h 22710353"/>
              <a:gd name="connsiteX233" fmla="*/ 4393998 w 16174551"/>
              <a:gd name="connsiteY233" fmla="*/ 16214499 h 22710353"/>
              <a:gd name="connsiteX234" fmla="*/ 5080201 w 16174551"/>
              <a:gd name="connsiteY234" fmla="*/ 14811406 h 22710353"/>
              <a:gd name="connsiteX235" fmla="*/ 7115395 w 16174551"/>
              <a:gd name="connsiteY235" fmla="*/ 13800577 h 22710353"/>
              <a:gd name="connsiteX236" fmla="*/ 9264127 w 16174551"/>
              <a:gd name="connsiteY236" fmla="*/ 12624962 h 22710353"/>
              <a:gd name="connsiteX237" fmla="*/ 9729139 w 16174551"/>
              <a:gd name="connsiteY237" fmla="*/ 11011012 h 22710353"/>
              <a:gd name="connsiteX238" fmla="*/ 9784863 w 16174551"/>
              <a:gd name="connsiteY238" fmla="*/ 10453177 h 22710353"/>
              <a:gd name="connsiteX239" fmla="*/ 10604223 w 16174551"/>
              <a:gd name="connsiteY239" fmla="*/ 6278322 h 22710353"/>
              <a:gd name="connsiteX240" fmla="*/ 11958055 w 16174551"/>
              <a:gd name="connsiteY240" fmla="*/ 4279175 h 22710353"/>
              <a:gd name="connsiteX241" fmla="*/ 14176245 w 16174551"/>
              <a:gd name="connsiteY241" fmla="*/ 3093744 h 22710353"/>
              <a:gd name="connsiteX242" fmla="*/ 13977029 w 16174551"/>
              <a:gd name="connsiteY242" fmla="*/ 2651741 h 22710353"/>
              <a:gd name="connsiteX243" fmla="*/ 13979645 w 16174551"/>
              <a:gd name="connsiteY243" fmla="*/ 2664568 h 22710353"/>
              <a:gd name="connsiteX244" fmla="*/ 11700631 w 16174551"/>
              <a:gd name="connsiteY244" fmla="*/ 3820549 h 22710353"/>
              <a:gd name="connsiteX245" fmla="*/ 10297879 w 16174551"/>
              <a:gd name="connsiteY245" fmla="*/ 5814985 h 22710353"/>
              <a:gd name="connsiteX246" fmla="*/ 9421747 w 16174551"/>
              <a:gd name="connsiteY246" fmla="*/ 10022956 h 22710353"/>
              <a:gd name="connsiteX247" fmla="*/ 9359615 w 16174551"/>
              <a:gd name="connsiteY247" fmla="*/ 10586942 h 22710353"/>
              <a:gd name="connsiteX248" fmla="*/ 8865957 w 16174551"/>
              <a:gd name="connsiteY248" fmla="*/ 12218823 h 22710353"/>
              <a:gd name="connsiteX249" fmla="*/ 6645283 w 16174551"/>
              <a:gd name="connsiteY249" fmla="*/ 13374020 h 22710353"/>
              <a:gd name="connsiteX250" fmla="*/ 6645021 w 16174551"/>
              <a:gd name="connsiteY250" fmla="*/ 13373889 h 22710353"/>
              <a:gd name="connsiteX251" fmla="*/ 4554627 w 16174551"/>
              <a:gd name="connsiteY251" fmla="*/ 14356316 h 22710353"/>
              <a:gd name="connsiteX252" fmla="*/ 3842002 w 16174551"/>
              <a:gd name="connsiteY252" fmla="*/ 15758363 h 22710353"/>
              <a:gd name="connsiteX253" fmla="*/ 3552399 w 16174551"/>
              <a:gd name="connsiteY253" fmla="*/ 17890621 h 22710353"/>
              <a:gd name="connsiteX254" fmla="*/ 3539319 w 16174551"/>
              <a:gd name="connsiteY254" fmla="*/ 17890621 h 22710353"/>
              <a:gd name="connsiteX255" fmla="*/ 3829445 w 16174551"/>
              <a:gd name="connsiteY255" fmla="*/ 15754960 h 22710353"/>
              <a:gd name="connsiteX256" fmla="*/ 4545471 w 16174551"/>
              <a:gd name="connsiteY256" fmla="*/ 14347024 h 22710353"/>
              <a:gd name="connsiteX257" fmla="*/ 6641359 w 16174551"/>
              <a:gd name="connsiteY257" fmla="*/ 13361324 h 22710353"/>
              <a:gd name="connsiteX258" fmla="*/ 8855363 w 16174551"/>
              <a:gd name="connsiteY258" fmla="*/ 12210839 h 22710353"/>
              <a:gd name="connsiteX259" fmla="*/ 9346535 w 16174551"/>
              <a:gd name="connsiteY259" fmla="*/ 10585371 h 22710353"/>
              <a:gd name="connsiteX260" fmla="*/ 9408667 w 16174551"/>
              <a:gd name="connsiteY260" fmla="*/ 10021516 h 22710353"/>
              <a:gd name="connsiteX261" fmla="*/ 10285845 w 16174551"/>
              <a:gd name="connsiteY261" fmla="*/ 5809750 h 22710353"/>
              <a:gd name="connsiteX262" fmla="*/ 11691867 w 16174551"/>
              <a:gd name="connsiteY262" fmla="*/ 3810864 h 22710353"/>
              <a:gd name="connsiteX263" fmla="*/ 13977029 w 16174551"/>
              <a:gd name="connsiteY263" fmla="*/ 2651741 h 22710353"/>
              <a:gd name="connsiteX264" fmla="*/ 13777683 w 16174551"/>
              <a:gd name="connsiteY264" fmla="*/ 2210003 h 22710353"/>
              <a:gd name="connsiteX265" fmla="*/ 13780037 w 16174551"/>
              <a:gd name="connsiteY265" fmla="*/ 2222830 h 22710353"/>
              <a:gd name="connsiteX266" fmla="*/ 11434181 w 16174551"/>
              <a:gd name="connsiteY266" fmla="*/ 3352504 h 22710353"/>
              <a:gd name="connsiteX267" fmla="*/ 9979369 w 16174551"/>
              <a:gd name="connsiteY267" fmla="*/ 5346809 h 22710353"/>
              <a:gd name="connsiteX268" fmla="*/ 9045553 w 16174551"/>
              <a:gd name="connsiteY268" fmla="*/ 9591557 h 22710353"/>
              <a:gd name="connsiteX269" fmla="*/ 8977143 w 16174551"/>
              <a:gd name="connsiteY269" fmla="*/ 10161563 h 22710353"/>
              <a:gd name="connsiteX270" fmla="*/ 8457191 w 16174551"/>
              <a:gd name="connsiteY270" fmla="*/ 11804963 h 22710353"/>
              <a:gd name="connsiteX271" fmla="*/ 6171115 w 16174551"/>
              <a:gd name="connsiteY271" fmla="*/ 12934899 h 22710353"/>
              <a:gd name="connsiteX272" fmla="*/ 4020027 w 16174551"/>
              <a:gd name="connsiteY272" fmla="*/ 13892196 h 22710353"/>
              <a:gd name="connsiteX273" fmla="*/ 4020027 w 16174551"/>
              <a:gd name="connsiteY273" fmla="*/ 13892065 h 22710353"/>
              <a:gd name="connsiteX274" fmla="*/ 3277579 w 16174551"/>
              <a:gd name="connsiteY274" fmla="*/ 15298955 h 22710353"/>
              <a:gd name="connsiteX275" fmla="*/ 2962600 w 16174551"/>
              <a:gd name="connsiteY275" fmla="*/ 17452808 h 22710353"/>
              <a:gd name="connsiteX276" fmla="*/ 2949520 w 16174551"/>
              <a:gd name="connsiteY276" fmla="*/ 17452547 h 22710353"/>
              <a:gd name="connsiteX277" fmla="*/ 3265021 w 16174551"/>
              <a:gd name="connsiteY277" fmla="*/ 15295420 h 22710353"/>
              <a:gd name="connsiteX278" fmla="*/ 4011002 w 16174551"/>
              <a:gd name="connsiteY278" fmla="*/ 13882773 h 22710353"/>
              <a:gd name="connsiteX279" fmla="*/ 6167713 w 16174551"/>
              <a:gd name="connsiteY279" fmla="*/ 12922202 h 22710353"/>
              <a:gd name="connsiteX280" fmla="*/ 8446859 w 16174551"/>
              <a:gd name="connsiteY280" fmla="*/ 11796848 h 22710353"/>
              <a:gd name="connsiteX281" fmla="*/ 8964061 w 16174551"/>
              <a:gd name="connsiteY281" fmla="*/ 10159862 h 22710353"/>
              <a:gd name="connsiteX282" fmla="*/ 9032473 w 16174551"/>
              <a:gd name="connsiteY282" fmla="*/ 9589986 h 22710353"/>
              <a:gd name="connsiteX283" fmla="*/ 9967335 w 16174551"/>
              <a:gd name="connsiteY283" fmla="*/ 5341443 h 22710353"/>
              <a:gd name="connsiteX284" fmla="*/ 11425547 w 16174551"/>
              <a:gd name="connsiteY284" fmla="*/ 3342687 h 22710353"/>
              <a:gd name="connsiteX285" fmla="*/ 13777683 w 16174551"/>
              <a:gd name="connsiteY285" fmla="*/ 2210003 h 22710353"/>
              <a:gd name="connsiteX286" fmla="*/ 13578467 w 16174551"/>
              <a:gd name="connsiteY286" fmla="*/ 1768004 h 22710353"/>
              <a:gd name="connsiteX287" fmla="*/ 13580559 w 16174551"/>
              <a:gd name="connsiteY287" fmla="*/ 1780962 h 22710353"/>
              <a:gd name="connsiteX288" fmla="*/ 11167731 w 16174551"/>
              <a:gd name="connsiteY288" fmla="*/ 2884458 h 22710353"/>
              <a:gd name="connsiteX289" fmla="*/ 9660859 w 16174551"/>
              <a:gd name="connsiteY289" fmla="*/ 4878500 h 22710353"/>
              <a:gd name="connsiteX290" fmla="*/ 8669359 w 16174551"/>
              <a:gd name="connsiteY290" fmla="*/ 9160294 h 22710353"/>
              <a:gd name="connsiteX291" fmla="*/ 8594537 w 16174551"/>
              <a:gd name="connsiteY291" fmla="*/ 9736054 h 22710353"/>
              <a:gd name="connsiteX292" fmla="*/ 8048427 w 16174551"/>
              <a:gd name="connsiteY292" fmla="*/ 11390971 h 22710353"/>
              <a:gd name="connsiteX293" fmla="*/ 5697079 w 16174551"/>
              <a:gd name="connsiteY293" fmla="*/ 12495646 h 22710353"/>
              <a:gd name="connsiteX294" fmla="*/ 3485297 w 16174551"/>
              <a:gd name="connsiteY294" fmla="*/ 13427945 h 22710353"/>
              <a:gd name="connsiteX295" fmla="*/ 3485035 w 16174551"/>
              <a:gd name="connsiteY295" fmla="*/ 13428075 h 22710353"/>
              <a:gd name="connsiteX296" fmla="*/ 2712894 w 16174551"/>
              <a:gd name="connsiteY296" fmla="*/ 14839677 h 22710353"/>
              <a:gd name="connsiteX297" fmla="*/ 2372539 w 16174551"/>
              <a:gd name="connsiteY297" fmla="*/ 17014996 h 22710353"/>
              <a:gd name="connsiteX298" fmla="*/ 2359459 w 16174551"/>
              <a:gd name="connsiteY298" fmla="*/ 17014603 h 22710353"/>
              <a:gd name="connsiteX299" fmla="*/ 2700467 w 16174551"/>
              <a:gd name="connsiteY299" fmla="*/ 14836012 h 22710353"/>
              <a:gd name="connsiteX300" fmla="*/ 3476272 w 16174551"/>
              <a:gd name="connsiteY300" fmla="*/ 13418520 h 22710353"/>
              <a:gd name="connsiteX301" fmla="*/ 5693677 w 16174551"/>
              <a:gd name="connsiteY301" fmla="*/ 12483081 h 22710353"/>
              <a:gd name="connsiteX302" fmla="*/ 8038093 w 16174551"/>
              <a:gd name="connsiteY302" fmla="*/ 11382856 h 22710353"/>
              <a:gd name="connsiteX303" fmla="*/ 8581457 w 16174551"/>
              <a:gd name="connsiteY303" fmla="*/ 9734353 h 22710353"/>
              <a:gd name="connsiteX304" fmla="*/ 8656279 w 16174551"/>
              <a:gd name="connsiteY304" fmla="*/ 9158593 h 22710353"/>
              <a:gd name="connsiteX305" fmla="*/ 9648955 w 16174551"/>
              <a:gd name="connsiteY305" fmla="*/ 4873003 h 22710353"/>
              <a:gd name="connsiteX306" fmla="*/ 11159359 w 16174551"/>
              <a:gd name="connsiteY306" fmla="*/ 2874380 h 22710353"/>
              <a:gd name="connsiteX307" fmla="*/ 13578467 w 16174551"/>
              <a:gd name="connsiteY307" fmla="*/ 1768004 h 22710353"/>
              <a:gd name="connsiteX308" fmla="*/ 13378989 w 16174551"/>
              <a:gd name="connsiteY308" fmla="*/ 1325999 h 22710353"/>
              <a:gd name="connsiteX309" fmla="*/ 13380819 w 16174551"/>
              <a:gd name="connsiteY309" fmla="*/ 1338957 h 22710353"/>
              <a:gd name="connsiteX310" fmla="*/ 10901151 w 16174551"/>
              <a:gd name="connsiteY310" fmla="*/ 2416145 h 22710353"/>
              <a:gd name="connsiteX311" fmla="*/ 9342219 w 16174551"/>
              <a:gd name="connsiteY311" fmla="*/ 4410057 h 22710353"/>
              <a:gd name="connsiteX312" fmla="*/ 8293031 w 16174551"/>
              <a:gd name="connsiteY312" fmla="*/ 8728628 h 22710353"/>
              <a:gd name="connsiteX313" fmla="*/ 8211933 w 16174551"/>
              <a:gd name="connsiteY313" fmla="*/ 9310415 h 22710353"/>
              <a:gd name="connsiteX314" fmla="*/ 7639531 w 16174551"/>
              <a:gd name="connsiteY314" fmla="*/ 10976981 h 22710353"/>
              <a:gd name="connsiteX315" fmla="*/ 5222910 w 16174551"/>
              <a:gd name="connsiteY315" fmla="*/ 12056395 h 22710353"/>
              <a:gd name="connsiteX316" fmla="*/ 2950435 w 16174551"/>
              <a:gd name="connsiteY316" fmla="*/ 12963694 h 22710353"/>
              <a:gd name="connsiteX317" fmla="*/ 2950697 w 16174551"/>
              <a:gd name="connsiteY317" fmla="*/ 12963955 h 22710353"/>
              <a:gd name="connsiteX318" fmla="*/ 2148732 w 16174551"/>
              <a:gd name="connsiteY318" fmla="*/ 14380399 h 22710353"/>
              <a:gd name="connsiteX319" fmla="*/ 1783001 w 16174551"/>
              <a:gd name="connsiteY319" fmla="*/ 16577185 h 22710353"/>
              <a:gd name="connsiteX320" fmla="*/ 1769921 w 16174551"/>
              <a:gd name="connsiteY320" fmla="*/ 16576661 h 22710353"/>
              <a:gd name="connsiteX321" fmla="*/ 2136306 w 16174551"/>
              <a:gd name="connsiteY321" fmla="*/ 14376474 h 22710353"/>
              <a:gd name="connsiteX322" fmla="*/ 2941933 w 16174551"/>
              <a:gd name="connsiteY322" fmla="*/ 12954139 h 22710353"/>
              <a:gd name="connsiteX323" fmla="*/ 5220162 w 16174551"/>
              <a:gd name="connsiteY323" fmla="*/ 12043830 h 22710353"/>
              <a:gd name="connsiteX324" fmla="*/ 7629719 w 16174551"/>
              <a:gd name="connsiteY324" fmla="*/ 10968735 h 22710353"/>
              <a:gd name="connsiteX325" fmla="*/ 8199115 w 16174551"/>
              <a:gd name="connsiteY325" fmla="*/ 9308714 h 22710353"/>
              <a:gd name="connsiteX326" fmla="*/ 8280213 w 16174551"/>
              <a:gd name="connsiteY326" fmla="*/ 8727059 h 22710353"/>
              <a:gd name="connsiteX327" fmla="*/ 9330577 w 16174551"/>
              <a:gd name="connsiteY327" fmla="*/ 4404560 h 22710353"/>
              <a:gd name="connsiteX328" fmla="*/ 10893041 w 16174551"/>
              <a:gd name="connsiteY328" fmla="*/ 2406067 h 22710353"/>
              <a:gd name="connsiteX329" fmla="*/ 13378989 w 16174551"/>
              <a:gd name="connsiteY329" fmla="*/ 1325999 h 22710353"/>
              <a:gd name="connsiteX330" fmla="*/ 13179903 w 16174551"/>
              <a:gd name="connsiteY330" fmla="*/ 884004 h 22710353"/>
              <a:gd name="connsiteX331" fmla="*/ 13181473 w 16174551"/>
              <a:gd name="connsiteY331" fmla="*/ 896961 h 22710353"/>
              <a:gd name="connsiteX332" fmla="*/ 10634833 w 16174551"/>
              <a:gd name="connsiteY332" fmla="*/ 1947972 h 22710353"/>
              <a:gd name="connsiteX333" fmla="*/ 9023839 w 16174551"/>
              <a:gd name="connsiteY333" fmla="*/ 3941752 h 22710353"/>
              <a:gd name="connsiteX334" fmla="*/ 7916967 w 16174551"/>
              <a:gd name="connsiteY334" fmla="*/ 8297366 h 22710353"/>
              <a:gd name="connsiteX335" fmla="*/ 7829459 w 16174551"/>
              <a:gd name="connsiteY335" fmla="*/ 8885043 h 22710353"/>
              <a:gd name="connsiteX336" fmla="*/ 7230895 w 16174551"/>
              <a:gd name="connsiteY336" fmla="*/ 10563120 h 22710353"/>
              <a:gd name="connsiteX337" fmla="*/ 4748873 w 16174551"/>
              <a:gd name="connsiteY337" fmla="*/ 11617274 h 22710353"/>
              <a:gd name="connsiteX338" fmla="*/ 2415705 w 16174551"/>
              <a:gd name="connsiteY338" fmla="*/ 12499442 h 22710353"/>
              <a:gd name="connsiteX339" fmla="*/ 2415967 w 16174551"/>
              <a:gd name="connsiteY339" fmla="*/ 12499573 h 22710353"/>
              <a:gd name="connsiteX340" fmla="*/ 1584309 w 16174551"/>
              <a:gd name="connsiteY340" fmla="*/ 13920729 h 22710353"/>
              <a:gd name="connsiteX341" fmla="*/ 1193071 w 16174551"/>
              <a:gd name="connsiteY341" fmla="*/ 16138848 h 22710353"/>
              <a:gd name="connsiteX342" fmla="*/ 1179991 w 16174551"/>
              <a:gd name="connsiteY342" fmla="*/ 16138324 h 22710353"/>
              <a:gd name="connsiteX343" fmla="*/ 1571752 w 16174551"/>
              <a:gd name="connsiteY343" fmla="*/ 13916672 h 22710353"/>
              <a:gd name="connsiteX344" fmla="*/ 2407334 w 16174551"/>
              <a:gd name="connsiteY344" fmla="*/ 12489626 h 22710353"/>
              <a:gd name="connsiteX345" fmla="*/ 4746257 w 16174551"/>
              <a:gd name="connsiteY345" fmla="*/ 11604577 h 22710353"/>
              <a:gd name="connsiteX346" fmla="*/ 7221087 w 16174551"/>
              <a:gd name="connsiteY346" fmla="*/ 10554613 h 22710353"/>
              <a:gd name="connsiteX347" fmla="*/ 7816641 w 16174551"/>
              <a:gd name="connsiteY347" fmla="*/ 8883080 h 22710353"/>
              <a:gd name="connsiteX348" fmla="*/ 7904149 w 16174551"/>
              <a:gd name="connsiteY348" fmla="*/ 8295534 h 22710353"/>
              <a:gd name="connsiteX349" fmla="*/ 9012327 w 16174551"/>
              <a:gd name="connsiteY349" fmla="*/ 3935993 h 22710353"/>
              <a:gd name="connsiteX350" fmla="*/ 10626983 w 16174551"/>
              <a:gd name="connsiteY350" fmla="*/ 1937632 h 22710353"/>
              <a:gd name="connsiteX351" fmla="*/ 13179903 w 16174551"/>
              <a:gd name="connsiteY351" fmla="*/ 884004 h 22710353"/>
              <a:gd name="connsiteX352" fmla="*/ 12980687 w 16174551"/>
              <a:gd name="connsiteY352" fmla="*/ 442133 h 22710353"/>
              <a:gd name="connsiteX353" fmla="*/ 12982127 w 16174551"/>
              <a:gd name="connsiteY353" fmla="*/ 455091 h 22710353"/>
              <a:gd name="connsiteX354" fmla="*/ 10368643 w 16174551"/>
              <a:gd name="connsiteY354" fmla="*/ 1479925 h 22710353"/>
              <a:gd name="connsiteX355" fmla="*/ 8705591 w 16174551"/>
              <a:gd name="connsiteY355" fmla="*/ 3473574 h 22710353"/>
              <a:gd name="connsiteX356" fmla="*/ 7540903 w 16174551"/>
              <a:gd name="connsiteY356" fmla="*/ 7865964 h 22710353"/>
              <a:gd name="connsiteX357" fmla="*/ 7446987 w 16174551"/>
              <a:gd name="connsiteY357" fmla="*/ 8459533 h 22710353"/>
              <a:gd name="connsiteX358" fmla="*/ 6822131 w 16174551"/>
              <a:gd name="connsiteY358" fmla="*/ 10149130 h 22710353"/>
              <a:gd name="connsiteX359" fmla="*/ 4274836 w 16174551"/>
              <a:gd name="connsiteY359" fmla="*/ 11178023 h 22710353"/>
              <a:gd name="connsiteX360" fmla="*/ 1880975 w 16174551"/>
              <a:gd name="connsiteY360" fmla="*/ 12035192 h 22710353"/>
              <a:gd name="connsiteX361" fmla="*/ 1881105 w 16174551"/>
              <a:gd name="connsiteY361" fmla="*/ 12035323 h 22710353"/>
              <a:gd name="connsiteX362" fmla="*/ 1019624 w 16174551"/>
              <a:gd name="connsiteY362" fmla="*/ 13461321 h 22710353"/>
              <a:gd name="connsiteX363" fmla="*/ 603010 w 16174551"/>
              <a:gd name="connsiteY363" fmla="*/ 15700905 h 22710353"/>
              <a:gd name="connsiteX364" fmla="*/ 589930 w 16174551"/>
              <a:gd name="connsiteY364" fmla="*/ 15700252 h 22710353"/>
              <a:gd name="connsiteX365" fmla="*/ 1007198 w 16174551"/>
              <a:gd name="connsiteY365" fmla="*/ 13457134 h 22710353"/>
              <a:gd name="connsiteX366" fmla="*/ 1338396 w 16174551"/>
              <a:gd name="connsiteY366" fmla="*/ 12681767 h 22710353"/>
              <a:gd name="connsiteX367" fmla="*/ 1872734 w 16174551"/>
              <a:gd name="connsiteY367" fmla="*/ 12025245 h 22710353"/>
              <a:gd name="connsiteX368" fmla="*/ 4272481 w 16174551"/>
              <a:gd name="connsiteY368" fmla="*/ 11165326 h 22710353"/>
              <a:gd name="connsiteX369" fmla="*/ 6812583 w 16174551"/>
              <a:gd name="connsiteY369" fmla="*/ 10140624 h 22710353"/>
              <a:gd name="connsiteX370" fmla="*/ 7434299 w 16174551"/>
              <a:gd name="connsiteY370" fmla="*/ 8457570 h 22710353"/>
              <a:gd name="connsiteX371" fmla="*/ 7528085 w 16174551"/>
              <a:gd name="connsiteY371" fmla="*/ 7864003 h 22710353"/>
              <a:gd name="connsiteX372" fmla="*/ 8693951 w 16174551"/>
              <a:gd name="connsiteY372" fmla="*/ 3467684 h 22710353"/>
              <a:gd name="connsiteX373" fmla="*/ 10360795 w 16174551"/>
              <a:gd name="connsiteY373" fmla="*/ 1469454 h 22710353"/>
              <a:gd name="connsiteX374" fmla="*/ 12980687 w 16174551"/>
              <a:gd name="connsiteY374" fmla="*/ 442133 h 22710353"/>
              <a:gd name="connsiteX375" fmla="*/ 12781211 w 16174551"/>
              <a:gd name="connsiteY375" fmla="*/ 0 h 22710353"/>
              <a:gd name="connsiteX376" fmla="*/ 12782387 w 16174551"/>
              <a:gd name="connsiteY376" fmla="*/ 13089 h 22710353"/>
              <a:gd name="connsiteX377" fmla="*/ 10101933 w 16174551"/>
              <a:gd name="connsiteY377" fmla="*/ 1011484 h 22710353"/>
              <a:gd name="connsiteX378" fmla="*/ 8386819 w 16174551"/>
              <a:gd name="connsiteY378" fmla="*/ 3005002 h 22710353"/>
              <a:gd name="connsiteX379" fmla="*/ 7164447 w 16174551"/>
              <a:gd name="connsiteY379" fmla="*/ 7434433 h 22710353"/>
              <a:gd name="connsiteX380" fmla="*/ 7064251 w 16174551"/>
              <a:gd name="connsiteY380" fmla="*/ 8033890 h 22710353"/>
              <a:gd name="connsiteX381" fmla="*/ 6413235 w 16174551"/>
              <a:gd name="connsiteY381" fmla="*/ 9735139 h 22710353"/>
              <a:gd name="connsiteX382" fmla="*/ 3800668 w 16174551"/>
              <a:gd name="connsiteY382" fmla="*/ 10738769 h 22710353"/>
              <a:gd name="connsiteX383" fmla="*/ 1346114 w 16174551"/>
              <a:gd name="connsiteY383" fmla="*/ 11570940 h 22710353"/>
              <a:gd name="connsiteX384" fmla="*/ 1346244 w 16174551"/>
              <a:gd name="connsiteY384" fmla="*/ 11570809 h 22710353"/>
              <a:gd name="connsiteX385" fmla="*/ 455070 w 16174551"/>
              <a:gd name="connsiteY385" fmla="*/ 13001520 h 22710353"/>
              <a:gd name="connsiteX386" fmla="*/ 13080 w 16174551"/>
              <a:gd name="connsiteY386" fmla="*/ 15262569 h 22710353"/>
              <a:gd name="connsiteX387" fmla="*/ 0 w 16174551"/>
              <a:gd name="connsiteY387" fmla="*/ 15261784 h 22710353"/>
              <a:gd name="connsiteX388" fmla="*/ 442644 w 16174551"/>
              <a:gd name="connsiteY388" fmla="*/ 12997201 h 22710353"/>
              <a:gd name="connsiteX389" fmla="*/ 786792 w 16174551"/>
              <a:gd name="connsiteY389" fmla="*/ 12217253 h 22710353"/>
              <a:gd name="connsiteX390" fmla="*/ 1338004 w 16174551"/>
              <a:gd name="connsiteY390" fmla="*/ 11560600 h 22710353"/>
              <a:gd name="connsiteX391" fmla="*/ 3798444 w 16174551"/>
              <a:gd name="connsiteY391" fmla="*/ 10725811 h 22710353"/>
              <a:gd name="connsiteX392" fmla="*/ 6403687 w 16174551"/>
              <a:gd name="connsiteY392" fmla="*/ 9726238 h 22710353"/>
              <a:gd name="connsiteX393" fmla="*/ 7051431 w 16174551"/>
              <a:gd name="connsiteY393" fmla="*/ 8031666 h 22710353"/>
              <a:gd name="connsiteX394" fmla="*/ 7151627 w 16174551"/>
              <a:gd name="connsiteY394" fmla="*/ 7432340 h 22710353"/>
              <a:gd name="connsiteX395" fmla="*/ 8375307 w 16174551"/>
              <a:gd name="connsiteY395" fmla="*/ 2998981 h 22710353"/>
              <a:gd name="connsiteX396" fmla="*/ 10094347 w 16174551"/>
              <a:gd name="connsiteY396" fmla="*/ 1001013 h 22710353"/>
              <a:gd name="connsiteX397" fmla="*/ 12781211 w 16174551"/>
              <a:gd name="connsiteY397" fmla="*/ 0 h 2271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Lst>
            <a:rect l="l" t="t" r="r" b="b"/>
            <a:pathLst>
              <a:path w="16174551" h="22710353">
                <a:moveTo>
                  <a:pt x="16168543" y="7514159"/>
                </a:moveTo>
                <a:lnTo>
                  <a:pt x="16174551" y="7525795"/>
                </a:lnTo>
                <a:cubicBezTo>
                  <a:pt x="15030009" y="8125774"/>
                  <a:pt x="14164865" y="9379914"/>
                  <a:pt x="13800835" y="10966641"/>
                </a:cubicBezTo>
                <a:cubicBezTo>
                  <a:pt x="13516203" y="12207567"/>
                  <a:pt x="13538179" y="13509618"/>
                  <a:pt x="13559369" y="14768868"/>
                </a:cubicBezTo>
                <a:cubicBezTo>
                  <a:pt x="13562115" y="14932475"/>
                  <a:pt x="13564995" y="15101580"/>
                  <a:pt x="13567087" y="15267542"/>
                </a:cubicBezTo>
                <a:cubicBezTo>
                  <a:pt x="13574281" y="15823021"/>
                  <a:pt x="13563685" y="16319600"/>
                  <a:pt x="13361985" y="16771942"/>
                </a:cubicBezTo>
                <a:cubicBezTo>
                  <a:pt x="13073951" y="17418124"/>
                  <a:pt x="12456945" y="17818109"/>
                  <a:pt x="11860213" y="18204877"/>
                </a:cubicBezTo>
                <a:cubicBezTo>
                  <a:pt x="11320119" y="18555127"/>
                  <a:pt x="10761583" y="18917157"/>
                  <a:pt x="10437187" y="19462819"/>
                </a:cubicBezTo>
                <a:cubicBezTo>
                  <a:pt x="10180287" y="19895133"/>
                  <a:pt x="10096177" y="20411215"/>
                  <a:pt x="10051703" y="20812511"/>
                </a:cubicBezTo>
                <a:cubicBezTo>
                  <a:pt x="9981985" y="21441417"/>
                  <a:pt x="9978453" y="22079485"/>
                  <a:pt x="10041239" y="22709045"/>
                </a:cubicBezTo>
                <a:lnTo>
                  <a:pt x="10028291" y="22710353"/>
                </a:lnTo>
                <a:cubicBezTo>
                  <a:pt x="9965371" y="22079877"/>
                  <a:pt x="9968903" y="21440893"/>
                  <a:pt x="10038755" y="20811073"/>
                </a:cubicBezTo>
                <a:cubicBezTo>
                  <a:pt x="10083491" y="20408467"/>
                  <a:pt x="10167859" y="19890553"/>
                  <a:pt x="10426067" y="19456143"/>
                </a:cubicBezTo>
                <a:cubicBezTo>
                  <a:pt x="10752033" y="18907733"/>
                  <a:pt x="11311879" y="18544917"/>
                  <a:pt x="11853279" y="18193883"/>
                </a:cubicBezTo>
                <a:cubicBezTo>
                  <a:pt x="12448311" y="17808031"/>
                  <a:pt x="13063749" y="17409092"/>
                  <a:pt x="13350211" y="16766575"/>
                </a:cubicBezTo>
                <a:cubicBezTo>
                  <a:pt x="13550867" y="16316590"/>
                  <a:pt x="13561331" y="15821582"/>
                  <a:pt x="13554267" y="15267673"/>
                </a:cubicBezTo>
                <a:cubicBezTo>
                  <a:pt x="13552175" y="15101580"/>
                  <a:pt x="13549297" y="14932475"/>
                  <a:pt x="13546551" y="14768999"/>
                </a:cubicBezTo>
                <a:cubicBezTo>
                  <a:pt x="13525359" y="13508963"/>
                  <a:pt x="13503383" y="12205997"/>
                  <a:pt x="13788407" y="10963499"/>
                </a:cubicBezTo>
                <a:cubicBezTo>
                  <a:pt x="14130421" y="9472508"/>
                  <a:pt x="14914361" y="8274289"/>
                  <a:pt x="15956895" y="7634458"/>
                </a:cubicBezTo>
                <a:close/>
                <a:moveTo>
                  <a:pt x="16168795" y="7514015"/>
                </a:moveTo>
                <a:lnTo>
                  <a:pt x="16168543" y="7514159"/>
                </a:lnTo>
                <a:lnTo>
                  <a:pt x="16168535" y="7514145"/>
                </a:lnTo>
                <a:close/>
                <a:moveTo>
                  <a:pt x="15969449" y="7071878"/>
                </a:moveTo>
                <a:lnTo>
                  <a:pt x="15975205" y="7083658"/>
                </a:lnTo>
                <a:cubicBezTo>
                  <a:pt x="15349171" y="7386789"/>
                  <a:pt x="14807379" y="7863999"/>
                  <a:pt x="14364995" y="8502065"/>
                </a:cubicBezTo>
                <a:cubicBezTo>
                  <a:pt x="13971011" y="9070240"/>
                  <a:pt x="13665975" y="9760529"/>
                  <a:pt x="13482717" y="10498070"/>
                </a:cubicBezTo>
                <a:cubicBezTo>
                  <a:pt x="13172839" y="11745410"/>
                  <a:pt x="13178333" y="13063035"/>
                  <a:pt x="13183567" y="14337338"/>
                </a:cubicBezTo>
                <a:cubicBezTo>
                  <a:pt x="13184351" y="14502778"/>
                  <a:pt x="13185005" y="14673845"/>
                  <a:pt x="13185005" y="14841771"/>
                </a:cubicBezTo>
                <a:cubicBezTo>
                  <a:pt x="13185005" y="15403794"/>
                  <a:pt x="13167477" y="15905871"/>
                  <a:pt x="12953611" y="16357819"/>
                </a:cubicBezTo>
                <a:cubicBezTo>
                  <a:pt x="12648051" y="17003347"/>
                  <a:pt x="12006715" y="17390768"/>
                  <a:pt x="11386437" y="17765493"/>
                </a:cubicBezTo>
                <a:lnTo>
                  <a:pt x="11386437" y="17765625"/>
                </a:lnTo>
                <a:cubicBezTo>
                  <a:pt x="10824891" y="18104749"/>
                  <a:pt x="10244379" y="18455525"/>
                  <a:pt x="9902717" y="18998437"/>
                </a:cubicBezTo>
                <a:cubicBezTo>
                  <a:pt x="9632081" y="19428527"/>
                  <a:pt x="9538555" y="19948141"/>
                  <a:pt x="9487411" y="20352841"/>
                </a:cubicBezTo>
                <a:cubicBezTo>
                  <a:pt x="9407227" y="20986981"/>
                  <a:pt x="9395195" y="21632249"/>
                  <a:pt x="9451571" y="22270839"/>
                </a:cubicBezTo>
                <a:lnTo>
                  <a:pt x="9438491" y="22272017"/>
                </a:lnTo>
                <a:cubicBezTo>
                  <a:pt x="9382113" y="21632509"/>
                  <a:pt x="9394147" y="20986329"/>
                  <a:pt x="9474461" y="20351269"/>
                </a:cubicBezTo>
                <a:cubicBezTo>
                  <a:pt x="9525737" y="19945263"/>
                  <a:pt x="9619655" y="19423815"/>
                  <a:pt x="9891599" y="18991501"/>
                </a:cubicBezTo>
                <a:cubicBezTo>
                  <a:pt x="10234831" y="18445969"/>
                  <a:pt x="10816781" y="18094409"/>
                  <a:pt x="11379635" y="17754369"/>
                </a:cubicBezTo>
                <a:cubicBezTo>
                  <a:pt x="11998211" y="17380691"/>
                  <a:pt x="12637847" y="16994316"/>
                  <a:pt x="12941707" y="16352322"/>
                </a:cubicBezTo>
                <a:cubicBezTo>
                  <a:pt x="13154397" y="15902730"/>
                  <a:pt x="13171793" y="15402355"/>
                  <a:pt x="13171793" y="14841902"/>
                </a:cubicBezTo>
                <a:cubicBezTo>
                  <a:pt x="13171793" y="14673976"/>
                  <a:pt x="13171007" y="14502909"/>
                  <a:pt x="13170355" y="14337469"/>
                </a:cubicBezTo>
                <a:cubicBezTo>
                  <a:pt x="13165123" y="13062381"/>
                  <a:pt x="13159627" y="11743840"/>
                  <a:pt x="13469899" y="10494929"/>
                </a:cubicBezTo>
                <a:cubicBezTo>
                  <a:pt x="13653549" y="9755818"/>
                  <a:pt x="13959239" y="9064088"/>
                  <a:pt x="14354139" y="8494606"/>
                </a:cubicBezTo>
                <a:cubicBezTo>
                  <a:pt x="14797831" y="7854705"/>
                  <a:pt x="15341323" y="7375925"/>
                  <a:pt x="15969449" y="7071878"/>
                </a:cubicBezTo>
                <a:close/>
                <a:moveTo>
                  <a:pt x="15770235" y="6629881"/>
                </a:moveTo>
                <a:lnTo>
                  <a:pt x="15775597" y="6641794"/>
                </a:lnTo>
                <a:cubicBezTo>
                  <a:pt x="15126675" y="6931704"/>
                  <a:pt x="14562511" y="7400145"/>
                  <a:pt x="14098547" y="8033893"/>
                </a:cubicBezTo>
                <a:cubicBezTo>
                  <a:pt x="13685465" y="8598272"/>
                  <a:pt x="13362375" y="9288425"/>
                  <a:pt x="13164207" y="10029762"/>
                </a:cubicBezTo>
                <a:cubicBezTo>
                  <a:pt x="12829215" y="11283516"/>
                  <a:pt x="12818097" y="12616716"/>
                  <a:pt x="12807371" y="13905939"/>
                </a:cubicBezTo>
                <a:cubicBezTo>
                  <a:pt x="12805931" y="14073342"/>
                  <a:pt x="12804495" y="14246504"/>
                  <a:pt x="12802399" y="14416393"/>
                </a:cubicBezTo>
                <a:cubicBezTo>
                  <a:pt x="12795337" y="14984961"/>
                  <a:pt x="12771007" y="15492404"/>
                  <a:pt x="12544845" y="15943960"/>
                </a:cubicBezTo>
                <a:cubicBezTo>
                  <a:pt x="12221757" y="16588834"/>
                  <a:pt x="11556091" y="16963820"/>
                  <a:pt x="10912269" y="17326374"/>
                </a:cubicBezTo>
                <a:lnTo>
                  <a:pt x="10912139" y="17326636"/>
                </a:lnTo>
                <a:cubicBezTo>
                  <a:pt x="10329271" y="17654897"/>
                  <a:pt x="9726523" y="17994283"/>
                  <a:pt x="9367723" y="18534447"/>
                </a:cubicBezTo>
                <a:cubicBezTo>
                  <a:pt x="9083485" y="18962445"/>
                  <a:pt x="8980543" y="19485725"/>
                  <a:pt x="8922727" y="19893695"/>
                </a:cubicBezTo>
                <a:cubicBezTo>
                  <a:pt x="8832079" y="20533071"/>
                  <a:pt x="8811543" y="21185537"/>
                  <a:pt x="8861511" y="21833027"/>
                </a:cubicBezTo>
                <a:lnTo>
                  <a:pt x="8848429" y="21834075"/>
                </a:lnTo>
                <a:cubicBezTo>
                  <a:pt x="8798331" y="21185667"/>
                  <a:pt x="8818999" y="20532153"/>
                  <a:pt x="8909777" y="19891863"/>
                </a:cubicBezTo>
                <a:cubicBezTo>
                  <a:pt x="8967855" y="19482453"/>
                  <a:pt x="9071191" y="18957339"/>
                  <a:pt x="9356867" y="18527249"/>
                </a:cubicBezTo>
                <a:cubicBezTo>
                  <a:pt x="9717497" y="17984467"/>
                  <a:pt x="10321555" y="17644293"/>
                  <a:pt x="10905729" y="17315249"/>
                </a:cubicBezTo>
                <a:cubicBezTo>
                  <a:pt x="11547851" y="16953612"/>
                  <a:pt x="12211817" y="16579671"/>
                  <a:pt x="12532943" y="15938331"/>
                </a:cubicBezTo>
                <a:cubicBezTo>
                  <a:pt x="12757927" y="15489263"/>
                  <a:pt x="12782127" y="14983390"/>
                  <a:pt x="12789189" y="14416393"/>
                </a:cubicBezTo>
                <a:cubicBezTo>
                  <a:pt x="12791283" y="14246504"/>
                  <a:pt x="12792721" y="14073342"/>
                  <a:pt x="12794159" y="13905939"/>
                </a:cubicBezTo>
                <a:cubicBezTo>
                  <a:pt x="12804887" y="12615800"/>
                  <a:pt x="12816005" y="11281814"/>
                  <a:pt x="13151519" y="10026491"/>
                </a:cubicBezTo>
                <a:cubicBezTo>
                  <a:pt x="13350081" y="9283584"/>
                  <a:pt x="13673823" y="8591989"/>
                  <a:pt x="14087951" y="8026301"/>
                </a:cubicBezTo>
                <a:cubicBezTo>
                  <a:pt x="14553223" y="7390589"/>
                  <a:pt x="15119217" y="6920841"/>
                  <a:pt x="15770235" y="6629881"/>
                </a:cubicBezTo>
                <a:close/>
                <a:moveTo>
                  <a:pt x="15571019" y="6188141"/>
                </a:moveTo>
                <a:lnTo>
                  <a:pt x="15575989" y="6200182"/>
                </a:lnTo>
                <a:cubicBezTo>
                  <a:pt x="14904307" y="6477135"/>
                  <a:pt x="14317513" y="6936676"/>
                  <a:pt x="13832095" y="7566104"/>
                </a:cubicBezTo>
                <a:cubicBezTo>
                  <a:pt x="13399787" y="8126557"/>
                  <a:pt x="13058779" y="8816586"/>
                  <a:pt x="12845697" y="9561715"/>
                </a:cubicBezTo>
                <a:cubicBezTo>
                  <a:pt x="12485459" y="10821620"/>
                  <a:pt x="12457861" y="12170266"/>
                  <a:pt x="12431175" y="13474540"/>
                </a:cubicBezTo>
                <a:cubicBezTo>
                  <a:pt x="12427645" y="13643907"/>
                  <a:pt x="12424113" y="13819032"/>
                  <a:pt x="12419795" y="13991015"/>
                </a:cubicBezTo>
                <a:cubicBezTo>
                  <a:pt x="12405539" y="14566258"/>
                  <a:pt x="12374275" y="15079067"/>
                  <a:pt x="12135949" y="15530231"/>
                </a:cubicBezTo>
                <a:cubicBezTo>
                  <a:pt x="11795595" y="16174580"/>
                  <a:pt x="11105467" y="16536871"/>
                  <a:pt x="10438101" y="16887383"/>
                </a:cubicBezTo>
                <a:cubicBezTo>
                  <a:pt x="9833913" y="17204518"/>
                  <a:pt x="9209189" y="17532649"/>
                  <a:pt x="8833125" y="18070065"/>
                </a:cubicBezTo>
                <a:lnTo>
                  <a:pt x="8833125" y="18070457"/>
                </a:lnTo>
                <a:cubicBezTo>
                  <a:pt x="8535283" y="18496229"/>
                  <a:pt x="8422921" y="19023045"/>
                  <a:pt x="8358435" y="19434417"/>
                </a:cubicBezTo>
                <a:cubicBezTo>
                  <a:pt x="8257323" y="20079029"/>
                  <a:pt x="8228283" y="20738693"/>
                  <a:pt x="8271841" y="21395215"/>
                </a:cubicBezTo>
                <a:lnTo>
                  <a:pt x="8258761" y="21396129"/>
                </a:lnTo>
                <a:cubicBezTo>
                  <a:pt x="8215071" y="20738693"/>
                  <a:pt x="8244241" y="20078113"/>
                  <a:pt x="8345483" y="19432453"/>
                </a:cubicBezTo>
                <a:cubicBezTo>
                  <a:pt x="8410233" y="19019641"/>
                  <a:pt x="8522855" y="18490993"/>
                  <a:pt x="8822399" y="18062997"/>
                </a:cubicBezTo>
                <a:cubicBezTo>
                  <a:pt x="9200295" y="17522964"/>
                  <a:pt x="9826587" y="17194048"/>
                  <a:pt x="10432085" y="16876127"/>
                </a:cubicBezTo>
                <a:cubicBezTo>
                  <a:pt x="11097619" y="16526532"/>
                  <a:pt x="11785915" y="16165157"/>
                  <a:pt x="12124439" y="15524340"/>
                </a:cubicBezTo>
                <a:cubicBezTo>
                  <a:pt x="12361457" y="15075663"/>
                  <a:pt x="12392459" y="14564425"/>
                  <a:pt x="12406715" y="13990884"/>
                </a:cubicBezTo>
                <a:cubicBezTo>
                  <a:pt x="12411031" y="13819032"/>
                  <a:pt x="12414563" y="13643776"/>
                  <a:pt x="12418095" y="13474409"/>
                </a:cubicBezTo>
                <a:cubicBezTo>
                  <a:pt x="12444779" y="12169349"/>
                  <a:pt x="12472379" y="10819787"/>
                  <a:pt x="12833139" y="9558181"/>
                </a:cubicBezTo>
                <a:cubicBezTo>
                  <a:pt x="13046613" y="8811480"/>
                  <a:pt x="13388537" y="8119881"/>
                  <a:pt x="13821763" y="7558120"/>
                </a:cubicBezTo>
                <a:cubicBezTo>
                  <a:pt x="14308487" y="6926858"/>
                  <a:pt x="14897111" y="6465879"/>
                  <a:pt x="15571019" y="6188141"/>
                </a:cubicBezTo>
                <a:close/>
                <a:moveTo>
                  <a:pt x="15371933" y="5745877"/>
                </a:moveTo>
                <a:lnTo>
                  <a:pt x="15376643" y="5758049"/>
                </a:lnTo>
                <a:cubicBezTo>
                  <a:pt x="14681937" y="6021785"/>
                  <a:pt x="14072647" y="6472555"/>
                  <a:pt x="13565779" y="7097663"/>
                </a:cubicBezTo>
                <a:cubicBezTo>
                  <a:pt x="13114371" y="7654320"/>
                  <a:pt x="12755311" y="8344350"/>
                  <a:pt x="12527319" y="9093146"/>
                </a:cubicBezTo>
                <a:cubicBezTo>
                  <a:pt x="12141835" y="10359462"/>
                  <a:pt x="12097623" y="11723683"/>
                  <a:pt x="12054981" y="13043011"/>
                </a:cubicBezTo>
                <a:cubicBezTo>
                  <a:pt x="12049487" y="13214339"/>
                  <a:pt x="12043731" y="13391559"/>
                  <a:pt x="12037323" y="13565376"/>
                </a:cubicBezTo>
                <a:cubicBezTo>
                  <a:pt x="12015871" y="14147030"/>
                  <a:pt x="11977807" y="14665337"/>
                  <a:pt x="11727183" y="15116108"/>
                </a:cubicBezTo>
                <a:cubicBezTo>
                  <a:pt x="11369301" y="15759933"/>
                  <a:pt x="10654845" y="16109790"/>
                  <a:pt x="9963933" y="16448131"/>
                </a:cubicBezTo>
                <a:cubicBezTo>
                  <a:pt x="9338423" y="16754402"/>
                  <a:pt x="8691593" y="17071146"/>
                  <a:pt x="8298263" y="17605813"/>
                </a:cubicBezTo>
                <a:lnTo>
                  <a:pt x="8298263" y="17606077"/>
                </a:lnTo>
                <a:cubicBezTo>
                  <a:pt x="7986687" y="18029621"/>
                  <a:pt x="7864907" y="18559969"/>
                  <a:pt x="7793749" y="18974745"/>
                </a:cubicBezTo>
                <a:cubicBezTo>
                  <a:pt x="7682171" y="19624725"/>
                  <a:pt x="7644369" y="20291585"/>
                  <a:pt x="7681649" y="20957009"/>
                </a:cubicBezTo>
                <a:lnTo>
                  <a:pt x="7668569" y="20957793"/>
                </a:lnTo>
                <a:cubicBezTo>
                  <a:pt x="7631289" y="20291325"/>
                  <a:pt x="7669091" y="19623417"/>
                  <a:pt x="7780799" y="18972521"/>
                </a:cubicBezTo>
                <a:cubicBezTo>
                  <a:pt x="7852219" y="18556305"/>
                  <a:pt x="7974391" y="18023993"/>
                  <a:pt x="8287669" y="17598223"/>
                </a:cubicBezTo>
                <a:cubicBezTo>
                  <a:pt x="8682961" y="17060937"/>
                  <a:pt x="9331231" y="16743408"/>
                  <a:pt x="9958179" y="16436482"/>
                </a:cubicBezTo>
                <a:cubicBezTo>
                  <a:pt x="10647259" y="16099059"/>
                  <a:pt x="11359883" y="15750248"/>
                  <a:pt x="11715803" y="15109955"/>
                </a:cubicBezTo>
                <a:cubicBezTo>
                  <a:pt x="11964987" y="14661672"/>
                  <a:pt x="12002921" y="14145067"/>
                  <a:pt x="12024243" y="13564982"/>
                </a:cubicBezTo>
                <a:cubicBezTo>
                  <a:pt x="12030651" y="13391166"/>
                  <a:pt x="12036407" y="13214078"/>
                  <a:pt x="12041899" y="13042749"/>
                </a:cubicBezTo>
                <a:cubicBezTo>
                  <a:pt x="12084675" y="11722636"/>
                  <a:pt x="12128755" y="10357500"/>
                  <a:pt x="12514759" y="9089481"/>
                </a:cubicBezTo>
                <a:cubicBezTo>
                  <a:pt x="12743147" y="8339114"/>
                  <a:pt x="13103121" y="7647514"/>
                  <a:pt x="13555575" y="7089548"/>
                </a:cubicBezTo>
                <a:cubicBezTo>
                  <a:pt x="14064013" y="6462607"/>
                  <a:pt x="14675135" y="6010528"/>
                  <a:pt x="15371933" y="5745877"/>
                </a:cubicBezTo>
                <a:close/>
                <a:moveTo>
                  <a:pt x="15172847" y="5303745"/>
                </a:moveTo>
                <a:lnTo>
                  <a:pt x="15177165" y="5316048"/>
                </a:lnTo>
                <a:cubicBezTo>
                  <a:pt x="14459699" y="5566825"/>
                  <a:pt x="13827911" y="6008695"/>
                  <a:pt x="13299459" y="6629486"/>
                </a:cubicBezTo>
                <a:cubicBezTo>
                  <a:pt x="12828823" y="7182346"/>
                  <a:pt x="12451713" y="7872245"/>
                  <a:pt x="12208939" y="8624837"/>
                </a:cubicBezTo>
                <a:cubicBezTo>
                  <a:pt x="11798211" y="9897437"/>
                  <a:pt x="11737649" y="11277102"/>
                  <a:pt x="11678917" y="12611481"/>
                </a:cubicBezTo>
                <a:cubicBezTo>
                  <a:pt x="11671199" y="12784904"/>
                  <a:pt x="11663351" y="12964087"/>
                  <a:pt x="11654851" y="13139866"/>
                </a:cubicBezTo>
                <a:cubicBezTo>
                  <a:pt x="11626335" y="13728197"/>
                  <a:pt x="11581337" y="14251870"/>
                  <a:pt x="11318551" y="14702248"/>
                </a:cubicBezTo>
                <a:cubicBezTo>
                  <a:pt x="10943139" y="15345550"/>
                  <a:pt x="10204355" y="15682842"/>
                  <a:pt x="9489897" y="16009010"/>
                </a:cubicBezTo>
                <a:cubicBezTo>
                  <a:pt x="8842935" y="16304418"/>
                  <a:pt x="8174131" y="16609775"/>
                  <a:pt x="7763535" y="17141694"/>
                </a:cubicBezTo>
                <a:lnTo>
                  <a:pt x="7763795" y="17141563"/>
                </a:lnTo>
                <a:cubicBezTo>
                  <a:pt x="7438615" y="17563014"/>
                  <a:pt x="7307417" y="18096897"/>
                  <a:pt x="7229587" y="18515077"/>
                </a:cubicBezTo>
                <a:cubicBezTo>
                  <a:pt x="7107547" y="19170291"/>
                  <a:pt x="7061373" y="19844481"/>
                  <a:pt x="7092243" y="20518805"/>
                </a:cubicBezTo>
                <a:lnTo>
                  <a:pt x="7079163" y="20519329"/>
                </a:lnTo>
                <a:cubicBezTo>
                  <a:pt x="7048293" y="19843957"/>
                  <a:pt x="7094597" y="19168851"/>
                  <a:pt x="7216769" y="18512589"/>
                </a:cubicBezTo>
                <a:cubicBezTo>
                  <a:pt x="7294859" y="18093101"/>
                  <a:pt x="7426449" y="17557125"/>
                  <a:pt x="7753463" y="17133580"/>
                </a:cubicBezTo>
                <a:cubicBezTo>
                  <a:pt x="8166019" y="16599042"/>
                  <a:pt x="8836395" y="16292900"/>
                  <a:pt x="9484665" y="15996968"/>
                </a:cubicBezTo>
                <a:cubicBezTo>
                  <a:pt x="10197291" y="15671586"/>
                  <a:pt x="10934245" y="15335211"/>
                  <a:pt x="11307431" y="14695573"/>
                </a:cubicBezTo>
                <a:cubicBezTo>
                  <a:pt x="11568779" y="14247812"/>
                  <a:pt x="11613647" y="13725840"/>
                  <a:pt x="11642031" y="13139212"/>
                </a:cubicBezTo>
                <a:cubicBezTo>
                  <a:pt x="11650533" y="12963432"/>
                  <a:pt x="11658383" y="12784250"/>
                  <a:pt x="11665967" y="12610958"/>
                </a:cubicBezTo>
                <a:cubicBezTo>
                  <a:pt x="11724569" y="11275662"/>
                  <a:pt x="11785263" y="9895081"/>
                  <a:pt x="12196511" y="8620780"/>
                </a:cubicBezTo>
                <a:cubicBezTo>
                  <a:pt x="12439941" y="7866617"/>
                  <a:pt x="12817835" y="7175148"/>
                  <a:pt x="13289519" y="6620978"/>
                </a:cubicBezTo>
                <a:cubicBezTo>
                  <a:pt x="13819539" y="5998355"/>
                  <a:pt x="14453159" y="5555176"/>
                  <a:pt x="15172847" y="5303745"/>
                </a:cubicBezTo>
                <a:close/>
                <a:moveTo>
                  <a:pt x="14973499" y="4861875"/>
                </a:moveTo>
                <a:lnTo>
                  <a:pt x="14977425" y="4874309"/>
                </a:lnTo>
                <a:cubicBezTo>
                  <a:pt x="14237071" y="5111867"/>
                  <a:pt x="13582783" y="5544968"/>
                  <a:pt x="13032879" y="6161438"/>
                </a:cubicBezTo>
                <a:cubicBezTo>
                  <a:pt x="12543145" y="6710505"/>
                  <a:pt x="12147983" y="7400401"/>
                  <a:pt x="11890299" y="8156660"/>
                </a:cubicBezTo>
                <a:cubicBezTo>
                  <a:pt x="11454455" y="9435672"/>
                  <a:pt x="11377281" y="10830913"/>
                  <a:pt x="11302591" y="12180344"/>
                </a:cubicBezTo>
                <a:cubicBezTo>
                  <a:pt x="11292911" y="12355600"/>
                  <a:pt x="11282839" y="12536746"/>
                  <a:pt x="11272245" y="12714488"/>
                </a:cubicBezTo>
                <a:cubicBezTo>
                  <a:pt x="11236665" y="13309363"/>
                  <a:pt x="11184867" y="13838403"/>
                  <a:pt x="10909783" y="14288388"/>
                </a:cubicBezTo>
                <a:cubicBezTo>
                  <a:pt x="10516977" y="14931036"/>
                  <a:pt x="9753731" y="15255762"/>
                  <a:pt x="9015729" y="15569888"/>
                </a:cubicBezTo>
                <a:cubicBezTo>
                  <a:pt x="8347577" y="15854173"/>
                  <a:pt x="7656665" y="16148272"/>
                  <a:pt x="7228803" y="16677442"/>
                </a:cubicBezTo>
                <a:lnTo>
                  <a:pt x="7228935" y="16677311"/>
                </a:lnTo>
                <a:cubicBezTo>
                  <a:pt x="6890019" y="17096538"/>
                  <a:pt x="6749403" y="17634085"/>
                  <a:pt x="6664903" y="18055537"/>
                </a:cubicBezTo>
                <a:cubicBezTo>
                  <a:pt x="6532397" y="18715985"/>
                  <a:pt x="6477721" y="19397377"/>
                  <a:pt x="6502181" y="20080729"/>
                </a:cubicBezTo>
                <a:lnTo>
                  <a:pt x="6489101" y="20081253"/>
                </a:lnTo>
                <a:cubicBezTo>
                  <a:pt x="6464509" y="19396853"/>
                  <a:pt x="6519447" y="18714545"/>
                  <a:pt x="6652083" y="18053051"/>
                </a:cubicBezTo>
                <a:cubicBezTo>
                  <a:pt x="6736975" y="17630159"/>
                  <a:pt x="6878115" y="17090649"/>
                  <a:pt x="7218731" y="16669196"/>
                </a:cubicBezTo>
                <a:cubicBezTo>
                  <a:pt x="7648555" y="16137539"/>
                  <a:pt x="8341037" y="15842786"/>
                  <a:pt x="9010759" y="15557847"/>
                </a:cubicBezTo>
                <a:cubicBezTo>
                  <a:pt x="9746929" y="15244506"/>
                  <a:pt x="10508083" y="14920695"/>
                  <a:pt x="10898667" y="14281582"/>
                </a:cubicBezTo>
                <a:cubicBezTo>
                  <a:pt x="11172179" y="13834214"/>
                  <a:pt x="11223847" y="13306876"/>
                  <a:pt x="11259295" y="12713702"/>
                </a:cubicBezTo>
                <a:cubicBezTo>
                  <a:pt x="11269891" y="12536091"/>
                  <a:pt x="11279963" y="12354945"/>
                  <a:pt x="11289643" y="12179689"/>
                </a:cubicBezTo>
                <a:cubicBezTo>
                  <a:pt x="11364331" y="10829343"/>
                  <a:pt x="11441507" y="9433185"/>
                  <a:pt x="11878003" y="8152471"/>
                </a:cubicBezTo>
                <a:cubicBezTo>
                  <a:pt x="12136343" y="7394512"/>
                  <a:pt x="12532289" y="6703043"/>
                  <a:pt x="13023199" y="6152801"/>
                </a:cubicBezTo>
                <a:cubicBezTo>
                  <a:pt x="13574673" y="5534496"/>
                  <a:pt x="14230921" y="5100219"/>
                  <a:pt x="14973499" y="4861875"/>
                </a:cubicBezTo>
                <a:close/>
                <a:moveTo>
                  <a:pt x="14774023" y="4419747"/>
                </a:moveTo>
                <a:lnTo>
                  <a:pt x="14777687" y="4432312"/>
                </a:lnTo>
                <a:cubicBezTo>
                  <a:pt x="14014571" y="4656781"/>
                  <a:pt x="13337787" y="5081113"/>
                  <a:pt x="12766299" y="5693264"/>
                </a:cubicBezTo>
                <a:cubicBezTo>
                  <a:pt x="12257467" y="6238404"/>
                  <a:pt x="11844387" y="6928171"/>
                  <a:pt x="11571787" y="7688224"/>
                </a:cubicBezTo>
                <a:cubicBezTo>
                  <a:pt x="11110701" y="8973392"/>
                  <a:pt x="11017045" y="10384200"/>
                  <a:pt x="10926397" y="11748552"/>
                </a:cubicBezTo>
                <a:cubicBezTo>
                  <a:pt x="10914623" y="11925771"/>
                  <a:pt x="10902459" y="12109010"/>
                  <a:pt x="10889641" y="12288848"/>
                </a:cubicBezTo>
                <a:cubicBezTo>
                  <a:pt x="10846867" y="12890266"/>
                  <a:pt x="10788135" y="13424803"/>
                  <a:pt x="10500887" y="13874396"/>
                </a:cubicBezTo>
                <a:cubicBezTo>
                  <a:pt x="10090683" y="14516520"/>
                  <a:pt x="9303107" y="14828682"/>
                  <a:pt x="8541563" y="15130636"/>
                </a:cubicBezTo>
                <a:cubicBezTo>
                  <a:pt x="7852087" y="15404056"/>
                  <a:pt x="7139071" y="15686769"/>
                  <a:pt x="6693943" y="16213191"/>
                </a:cubicBezTo>
                <a:lnTo>
                  <a:pt x="6693679" y="16213060"/>
                </a:lnTo>
                <a:cubicBezTo>
                  <a:pt x="6508461" y="16432031"/>
                  <a:pt x="6273667" y="16787255"/>
                  <a:pt x="6099957" y="17595997"/>
                </a:cubicBezTo>
                <a:cubicBezTo>
                  <a:pt x="5957119" y="18261813"/>
                  <a:pt x="5893807" y="18950271"/>
                  <a:pt x="5911859" y="19642657"/>
                </a:cubicBezTo>
                <a:lnTo>
                  <a:pt x="5898779" y="19643049"/>
                </a:lnTo>
                <a:cubicBezTo>
                  <a:pt x="5880727" y="18949749"/>
                  <a:pt x="5944037" y="18260111"/>
                  <a:pt x="6087269" y="17593381"/>
                </a:cubicBezTo>
                <a:cubicBezTo>
                  <a:pt x="6261501" y="16781759"/>
                  <a:pt x="6497603" y="16424964"/>
                  <a:pt x="6683739" y="16204683"/>
                </a:cubicBezTo>
                <a:cubicBezTo>
                  <a:pt x="7130961" y="15675775"/>
                  <a:pt x="7845547" y="15392407"/>
                  <a:pt x="8536591" y="15118463"/>
                </a:cubicBezTo>
                <a:cubicBezTo>
                  <a:pt x="9296307" y="14817295"/>
                  <a:pt x="10081791" y="14505788"/>
                  <a:pt x="10489771" y="13867328"/>
                </a:cubicBezTo>
                <a:cubicBezTo>
                  <a:pt x="10775319" y="13420353"/>
                  <a:pt x="10833787" y="12887649"/>
                  <a:pt x="10876431" y="12287932"/>
                </a:cubicBezTo>
                <a:cubicBezTo>
                  <a:pt x="10889247" y="12108095"/>
                  <a:pt x="10901413" y="11924855"/>
                  <a:pt x="10913187" y="11747635"/>
                </a:cubicBezTo>
                <a:cubicBezTo>
                  <a:pt x="11003963" y="10382499"/>
                  <a:pt x="11097751" y="8970773"/>
                  <a:pt x="11559363" y="7683775"/>
                </a:cubicBezTo>
                <a:cubicBezTo>
                  <a:pt x="11832613" y="6922019"/>
                  <a:pt x="12246611" y="6230682"/>
                  <a:pt x="12756751" y="5684235"/>
                </a:cubicBezTo>
                <a:cubicBezTo>
                  <a:pt x="13329807" y="5070380"/>
                  <a:pt x="14008553" y="4644870"/>
                  <a:pt x="14774023" y="4419747"/>
                </a:cubicBezTo>
                <a:close/>
                <a:moveTo>
                  <a:pt x="14574675" y="3977875"/>
                </a:moveTo>
                <a:lnTo>
                  <a:pt x="14578077" y="3990571"/>
                </a:lnTo>
                <a:cubicBezTo>
                  <a:pt x="13792071" y="4201951"/>
                  <a:pt x="13092787" y="4617251"/>
                  <a:pt x="12499847" y="5225217"/>
                </a:cubicBezTo>
                <a:cubicBezTo>
                  <a:pt x="11971919" y="5766429"/>
                  <a:pt x="11540787" y="6456325"/>
                  <a:pt x="11253279" y="7220044"/>
                </a:cubicBezTo>
                <a:cubicBezTo>
                  <a:pt x="10767075" y="8511623"/>
                  <a:pt x="10656807" y="9938010"/>
                  <a:pt x="10550201" y="11317414"/>
                </a:cubicBezTo>
                <a:cubicBezTo>
                  <a:pt x="10536335" y="11496465"/>
                  <a:pt x="10522079" y="11681800"/>
                  <a:pt x="10507167" y="11863469"/>
                </a:cubicBezTo>
                <a:cubicBezTo>
                  <a:pt x="10457331" y="12471432"/>
                  <a:pt x="10391797" y="13011335"/>
                  <a:pt x="10092253" y="13460536"/>
                </a:cubicBezTo>
                <a:cubicBezTo>
                  <a:pt x="9664521" y="14102006"/>
                  <a:pt x="8852615" y="14401733"/>
                  <a:pt x="8067523" y="14691514"/>
                </a:cubicBezTo>
                <a:cubicBezTo>
                  <a:pt x="7356599" y="14953940"/>
                  <a:pt x="6621475" y="15225266"/>
                  <a:pt x="6159211" y="15749070"/>
                </a:cubicBezTo>
                <a:lnTo>
                  <a:pt x="6159079" y="15749201"/>
                </a:lnTo>
                <a:cubicBezTo>
                  <a:pt x="5966795" y="15967126"/>
                  <a:pt x="5722061" y="16321826"/>
                  <a:pt x="5535663" y="17136982"/>
                </a:cubicBezTo>
                <a:cubicBezTo>
                  <a:pt x="5382229" y="17808031"/>
                  <a:pt x="5310417" y="18503821"/>
                  <a:pt x="5322190" y="19204975"/>
                </a:cubicBezTo>
                <a:lnTo>
                  <a:pt x="5309109" y="19205235"/>
                </a:lnTo>
                <a:cubicBezTo>
                  <a:pt x="5297337" y="18502905"/>
                  <a:pt x="5369280" y="17806069"/>
                  <a:pt x="5522975" y="17133970"/>
                </a:cubicBezTo>
                <a:cubicBezTo>
                  <a:pt x="5710027" y="16315935"/>
                  <a:pt x="5956071" y="15959534"/>
                  <a:pt x="6149399" y="15740431"/>
                </a:cubicBezTo>
                <a:cubicBezTo>
                  <a:pt x="6613887" y="15214272"/>
                  <a:pt x="7350583" y="14942291"/>
                  <a:pt x="8062945" y="14679342"/>
                </a:cubicBezTo>
                <a:cubicBezTo>
                  <a:pt x="8846075" y="14390215"/>
                  <a:pt x="9656019" y="14091273"/>
                  <a:pt x="10081267" y="13453336"/>
                </a:cubicBezTo>
                <a:cubicBezTo>
                  <a:pt x="10378977" y="13006755"/>
                  <a:pt x="10444379" y="12468553"/>
                  <a:pt x="10494087" y="11862422"/>
                </a:cubicBezTo>
                <a:cubicBezTo>
                  <a:pt x="10508997" y="11680753"/>
                  <a:pt x="10523255" y="11495549"/>
                  <a:pt x="10537121" y="11316369"/>
                </a:cubicBezTo>
                <a:cubicBezTo>
                  <a:pt x="10643727" y="9936178"/>
                  <a:pt x="10754127" y="8508744"/>
                  <a:pt x="11240983" y="7215463"/>
                </a:cubicBezTo>
                <a:cubicBezTo>
                  <a:pt x="11529147" y="6450043"/>
                  <a:pt x="11961195" y="5758574"/>
                  <a:pt x="12490431" y="5216053"/>
                </a:cubicBezTo>
                <a:cubicBezTo>
                  <a:pt x="13085069" y="4606519"/>
                  <a:pt x="13786315" y="4189909"/>
                  <a:pt x="14574675" y="3977875"/>
                </a:cubicBezTo>
                <a:close/>
                <a:moveTo>
                  <a:pt x="14375591" y="3535875"/>
                </a:moveTo>
                <a:lnTo>
                  <a:pt x="14378731" y="3548571"/>
                </a:lnTo>
                <a:cubicBezTo>
                  <a:pt x="13569835" y="3746862"/>
                  <a:pt x="12848051" y="4153393"/>
                  <a:pt x="12233531" y="4757038"/>
                </a:cubicBezTo>
                <a:cubicBezTo>
                  <a:pt x="11686373" y="5294455"/>
                  <a:pt x="11237319" y="5984222"/>
                  <a:pt x="10934899" y="6751736"/>
                </a:cubicBezTo>
                <a:cubicBezTo>
                  <a:pt x="10423451" y="8049598"/>
                  <a:pt x="10296703" y="9491429"/>
                  <a:pt x="10174137" y="10885884"/>
                </a:cubicBezTo>
                <a:cubicBezTo>
                  <a:pt x="10158179" y="11067030"/>
                  <a:pt x="10141699" y="11254328"/>
                  <a:pt x="10124695" y="11437960"/>
                </a:cubicBezTo>
                <a:cubicBezTo>
                  <a:pt x="10067793" y="12052598"/>
                  <a:pt x="9995195" y="12597868"/>
                  <a:pt x="9683487" y="13046674"/>
                </a:cubicBezTo>
                <a:cubicBezTo>
                  <a:pt x="9238359" y="13687491"/>
                  <a:pt x="8402123" y="13974653"/>
                  <a:pt x="7593487" y="14252394"/>
                </a:cubicBezTo>
                <a:lnTo>
                  <a:pt x="7593619" y="14252525"/>
                </a:lnTo>
                <a:cubicBezTo>
                  <a:pt x="6861371" y="14503955"/>
                  <a:pt x="6104143" y="14763894"/>
                  <a:pt x="5624611" y="15284950"/>
                </a:cubicBezTo>
                <a:cubicBezTo>
                  <a:pt x="5425003" y="15501696"/>
                  <a:pt x="5170457" y="15855873"/>
                  <a:pt x="4971371" y="16677441"/>
                </a:cubicBezTo>
                <a:cubicBezTo>
                  <a:pt x="4807473" y="17353728"/>
                  <a:pt x="4727028" y="18056713"/>
                  <a:pt x="4732391" y="18767029"/>
                </a:cubicBezTo>
                <a:lnTo>
                  <a:pt x="4719310" y="18767029"/>
                </a:lnTo>
                <a:cubicBezTo>
                  <a:pt x="4713947" y="18055667"/>
                  <a:pt x="4794392" y="17351633"/>
                  <a:pt x="4958552" y="16674300"/>
                </a:cubicBezTo>
                <a:cubicBezTo>
                  <a:pt x="5158292" y="15849852"/>
                  <a:pt x="5414277" y="15493974"/>
                  <a:pt x="5614801" y="15276049"/>
                </a:cubicBezTo>
                <a:cubicBezTo>
                  <a:pt x="6096555" y="14752638"/>
                  <a:pt x="6855355" y="14492044"/>
                  <a:pt x="7589171" y="14240089"/>
                </a:cubicBezTo>
                <a:cubicBezTo>
                  <a:pt x="8395975" y="13963135"/>
                  <a:pt x="9230119" y="13676628"/>
                  <a:pt x="9672763" y="13039345"/>
                </a:cubicBezTo>
                <a:cubicBezTo>
                  <a:pt x="9982639" y="12593156"/>
                  <a:pt x="10054843" y="12049588"/>
                  <a:pt x="10111613" y="11436913"/>
                </a:cubicBezTo>
                <a:cubicBezTo>
                  <a:pt x="10128619" y="11253150"/>
                  <a:pt x="10145099" y="11065982"/>
                  <a:pt x="10161057" y="10884837"/>
                </a:cubicBezTo>
                <a:cubicBezTo>
                  <a:pt x="10283751" y="9489597"/>
                  <a:pt x="10410633" y="8046718"/>
                  <a:pt x="10922735" y="6747024"/>
                </a:cubicBezTo>
                <a:cubicBezTo>
                  <a:pt x="11225809" y="5977808"/>
                  <a:pt x="11675909" y="5286471"/>
                  <a:pt x="12224375" y="4747745"/>
                </a:cubicBezTo>
                <a:cubicBezTo>
                  <a:pt x="12840595" y="4142399"/>
                  <a:pt x="13564339" y="3734689"/>
                  <a:pt x="14375591" y="3535875"/>
                </a:cubicBezTo>
                <a:close/>
                <a:moveTo>
                  <a:pt x="14176245" y="3093744"/>
                </a:moveTo>
                <a:lnTo>
                  <a:pt x="14179123" y="3106571"/>
                </a:lnTo>
                <a:cubicBezTo>
                  <a:pt x="13347335" y="3291642"/>
                  <a:pt x="12603055" y="3689405"/>
                  <a:pt x="11967079" y="4288730"/>
                </a:cubicBezTo>
                <a:cubicBezTo>
                  <a:pt x="11400827" y="4822350"/>
                  <a:pt x="10933723" y="5512118"/>
                  <a:pt x="10616389" y="6283297"/>
                </a:cubicBezTo>
                <a:cubicBezTo>
                  <a:pt x="10079827" y="7587572"/>
                  <a:pt x="9936465" y="9044984"/>
                  <a:pt x="9797943" y="10454486"/>
                </a:cubicBezTo>
                <a:cubicBezTo>
                  <a:pt x="9780023" y="10637595"/>
                  <a:pt x="9761317" y="10826856"/>
                  <a:pt x="9742219" y="11012452"/>
                </a:cubicBezTo>
                <a:cubicBezTo>
                  <a:pt x="9678125" y="11633634"/>
                  <a:pt x="9598727" y="12184270"/>
                  <a:pt x="9274723" y="12632684"/>
                </a:cubicBezTo>
                <a:cubicBezTo>
                  <a:pt x="8812195" y="13272977"/>
                  <a:pt x="7951499" y="13547574"/>
                  <a:pt x="7119319" y="13813141"/>
                </a:cubicBezTo>
                <a:lnTo>
                  <a:pt x="7119319" y="13813010"/>
                </a:lnTo>
                <a:cubicBezTo>
                  <a:pt x="6365751" y="14053447"/>
                  <a:pt x="5586415" y="14302130"/>
                  <a:pt x="5089619" y="14820436"/>
                </a:cubicBezTo>
                <a:cubicBezTo>
                  <a:pt x="4882947" y="15036137"/>
                  <a:pt x="4618459" y="15389789"/>
                  <a:pt x="4406687" y="16217771"/>
                </a:cubicBezTo>
                <a:cubicBezTo>
                  <a:pt x="4232323" y="16899294"/>
                  <a:pt x="4143376" y="17609479"/>
                  <a:pt x="4142329" y="18328695"/>
                </a:cubicBezTo>
                <a:lnTo>
                  <a:pt x="4129249" y="18328695"/>
                </a:lnTo>
                <a:cubicBezTo>
                  <a:pt x="4130296" y="17608431"/>
                  <a:pt x="4219374" y="16897068"/>
                  <a:pt x="4393998" y="16214499"/>
                </a:cubicBezTo>
                <a:cubicBezTo>
                  <a:pt x="4606556" y="15383638"/>
                  <a:pt x="4872352" y="15028152"/>
                  <a:pt x="5080201" y="14811406"/>
                </a:cubicBezTo>
                <a:cubicBezTo>
                  <a:pt x="5579353" y="14290743"/>
                  <a:pt x="6360259" y="14041538"/>
                  <a:pt x="7115395" y="13800577"/>
                </a:cubicBezTo>
                <a:cubicBezTo>
                  <a:pt x="7945615" y="13535664"/>
                  <a:pt x="8804087" y="13261720"/>
                  <a:pt x="9264127" y="12624962"/>
                </a:cubicBezTo>
                <a:cubicBezTo>
                  <a:pt x="9586169" y="12179166"/>
                  <a:pt x="9665307" y="11630231"/>
                  <a:pt x="9729139" y="11011012"/>
                </a:cubicBezTo>
                <a:cubicBezTo>
                  <a:pt x="9748235" y="10825416"/>
                  <a:pt x="9766811" y="10636156"/>
                  <a:pt x="9784863" y="10453177"/>
                </a:cubicBezTo>
                <a:cubicBezTo>
                  <a:pt x="9923515" y="9042758"/>
                  <a:pt x="10066877" y="7584431"/>
                  <a:pt x="10604223" y="6278322"/>
                </a:cubicBezTo>
                <a:cubicBezTo>
                  <a:pt x="10922211" y="5505311"/>
                  <a:pt x="11390361" y="4814105"/>
                  <a:pt x="11958055" y="4279175"/>
                </a:cubicBezTo>
                <a:cubicBezTo>
                  <a:pt x="12595859" y="3678278"/>
                  <a:pt x="13342101" y="3279471"/>
                  <a:pt x="14176245" y="3093744"/>
                </a:cubicBezTo>
                <a:close/>
                <a:moveTo>
                  <a:pt x="13977029" y="2651741"/>
                </a:moveTo>
                <a:lnTo>
                  <a:pt x="13979645" y="2664568"/>
                </a:lnTo>
                <a:cubicBezTo>
                  <a:pt x="13124967" y="2836682"/>
                  <a:pt x="12358187" y="3225544"/>
                  <a:pt x="11700631" y="3820549"/>
                </a:cubicBezTo>
                <a:cubicBezTo>
                  <a:pt x="11115147" y="4350375"/>
                  <a:pt x="10630123" y="5040011"/>
                  <a:pt x="10297879" y="5814985"/>
                </a:cubicBezTo>
                <a:cubicBezTo>
                  <a:pt x="9736071" y="7125543"/>
                  <a:pt x="9576227" y="8598530"/>
                  <a:pt x="9421747" y="10022956"/>
                </a:cubicBezTo>
                <a:cubicBezTo>
                  <a:pt x="9401603" y="10208028"/>
                  <a:pt x="9380935" y="10399382"/>
                  <a:pt x="9359615" y="10586942"/>
                </a:cubicBezTo>
                <a:cubicBezTo>
                  <a:pt x="9288457" y="11214800"/>
                  <a:pt x="9202127" y="11770802"/>
                  <a:pt x="8865957" y="12218823"/>
                </a:cubicBezTo>
                <a:cubicBezTo>
                  <a:pt x="8386035" y="12858461"/>
                  <a:pt x="7501007" y="13120625"/>
                  <a:pt x="6645283" y="13374020"/>
                </a:cubicBezTo>
                <a:lnTo>
                  <a:pt x="6645021" y="13373889"/>
                </a:lnTo>
                <a:cubicBezTo>
                  <a:pt x="5870003" y="13603462"/>
                  <a:pt x="5068690" y="13840757"/>
                  <a:pt x="4554627" y="14356316"/>
                </a:cubicBezTo>
                <a:cubicBezTo>
                  <a:pt x="4340761" y="14570838"/>
                  <a:pt x="4066463" y="14923967"/>
                  <a:pt x="3842002" y="15758363"/>
                </a:cubicBezTo>
                <a:cubicBezTo>
                  <a:pt x="3657174" y="16445250"/>
                  <a:pt x="3559725" y="17162635"/>
                  <a:pt x="3552399" y="17890621"/>
                </a:cubicBezTo>
                <a:lnTo>
                  <a:pt x="3539319" y="17890621"/>
                </a:lnTo>
                <a:cubicBezTo>
                  <a:pt x="3546775" y="17161327"/>
                  <a:pt x="3644355" y="16442895"/>
                  <a:pt x="3829445" y="15754960"/>
                </a:cubicBezTo>
                <a:cubicBezTo>
                  <a:pt x="4054691" y="14917554"/>
                  <a:pt x="4330427" y="14562723"/>
                  <a:pt x="4545471" y="14347024"/>
                </a:cubicBezTo>
                <a:cubicBezTo>
                  <a:pt x="5061889" y="13829108"/>
                  <a:pt x="5864769" y="13591290"/>
                  <a:pt x="6641359" y="13361324"/>
                </a:cubicBezTo>
                <a:cubicBezTo>
                  <a:pt x="7495123" y="13108453"/>
                  <a:pt x="8377923" y="12847074"/>
                  <a:pt x="8855363" y="12210839"/>
                </a:cubicBezTo>
                <a:cubicBezTo>
                  <a:pt x="9189569" y="11765435"/>
                  <a:pt x="9275507" y="11211136"/>
                  <a:pt x="9346535" y="10585371"/>
                </a:cubicBezTo>
                <a:cubicBezTo>
                  <a:pt x="9367855" y="10397812"/>
                  <a:pt x="9388655" y="10206457"/>
                  <a:pt x="9408667" y="10021516"/>
                </a:cubicBezTo>
                <a:cubicBezTo>
                  <a:pt x="9563279" y="8596044"/>
                  <a:pt x="9723253" y="7122141"/>
                  <a:pt x="10285845" y="5809750"/>
                </a:cubicBezTo>
                <a:cubicBezTo>
                  <a:pt x="10618875" y="5033076"/>
                  <a:pt x="11105075" y="4341867"/>
                  <a:pt x="11691867" y="3810864"/>
                </a:cubicBezTo>
                <a:cubicBezTo>
                  <a:pt x="12351255" y="3214287"/>
                  <a:pt x="13119995" y="2824248"/>
                  <a:pt x="13977029" y="2651741"/>
                </a:cubicBezTo>
                <a:close/>
                <a:moveTo>
                  <a:pt x="13777683" y="2210003"/>
                </a:moveTo>
                <a:lnTo>
                  <a:pt x="13780037" y="2222830"/>
                </a:lnTo>
                <a:cubicBezTo>
                  <a:pt x="12902467" y="2381725"/>
                  <a:pt x="12113189" y="2761817"/>
                  <a:pt x="11434181" y="3352504"/>
                </a:cubicBezTo>
                <a:cubicBezTo>
                  <a:pt x="10829601" y="3878533"/>
                  <a:pt x="10326527" y="4568038"/>
                  <a:pt x="9979369" y="5346809"/>
                </a:cubicBezTo>
                <a:cubicBezTo>
                  <a:pt x="9392315" y="6663649"/>
                  <a:pt x="9216123" y="8152080"/>
                  <a:pt x="9045553" y="9591557"/>
                </a:cubicBezTo>
                <a:cubicBezTo>
                  <a:pt x="9023447" y="9778593"/>
                  <a:pt x="9000555" y="9971911"/>
                  <a:pt x="8977143" y="10161563"/>
                </a:cubicBezTo>
                <a:cubicBezTo>
                  <a:pt x="8898791" y="10795835"/>
                  <a:pt x="8805527" y="11357334"/>
                  <a:pt x="8457191" y="11804963"/>
                </a:cubicBezTo>
                <a:cubicBezTo>
                  <a:pt x="7959741" y="12444078"/>
                  <a:pt x="7050385" y="12693545"/>
                  <a:pt x="6171115" y="12934899"/>
                </a:cubicBezTo>
                <a:cubicBezTo>
                  <a:pt x="5374774" y="13153347"/>
                  <a:pt x="4551357" y="13379386"/>
                  <a:pt x="4020027" y="13892196"/>
                </a:cubicBezTo>
                <a:lnTo>
                  <a:pt x="4020027" y="13892065"/>
                </a:lnTo>
                <a:cubicBezTo>
                  <a:pt x="3798967" y="14105408"/>
                  <a:pt x="3514859" y="14458146"/>
                  <a:pt x="3277579" y="15298955"/>
                </a:cubicBezTo>
                <a:cubicBezTo>
                  <a:pt x="3082418" y="15991078"/>
                  <a:pt x="2976335" y="16715791"/>
                  <a:pt x="2962600" y="17452808"/>
                </a:cubicBezTo>
                <a:lnTo>
                  <a:pt x="2949520" y="17452547"/>
                </a:lnTo>
                <a:cubicBezTo>
                  <a:pt x="2963254" y="16714352"/>
                  <a:pt x="3069468" y="15988590"/>
                  <a:pt x="3265021" y="15295420"/>
                </a:cubicBezTo>
                <a:cubicBezTo>
                  <a:pt x="3503217" y="14451732"/>
                  <a:pt x="3788764" y="14097293"/>
                  <a:pt x="4011002" y="13882773"/>
                </a:cubicBezTo>
                <a:cubicBezTo>
                  <a:pt x="4544817" y="13367606"/>
                  <a:pt x="5369803" y="13141174"/>
                  <a:pt x="6167713" y="12922202"/>
                </a:cubicBezTo>
                <a:cubicBezTo>
                  <a:pt x="7045023" y="12681504"/>
                  <a:pt x="7952155" y="12432429"/>
                  <a:pt x="8446859" y="11796848"/>
                </a:cubicBezTo>
                <a:cubicBezTo>
                  <a:pt x="8793099" y="11351837"/>
                  <a:pt x="8885971" y="10792170"/>
                  <a:pt x="8964061" y="10159862"/>
                </a:cubicBezTo>
                <a:cubicBezTo>
                  <a:pt x="8987475" y="9970340"/>
                  <a:pt x="9010367" y="9777021"/>
                  <a:pt x="9032473" y="9589986"/>
                </a:cubicBezTo>
                <a:cubicBezTo>
                  <a:pt x="9203043" y="8149593"/>
                  <a:pt x="9379499" y="6660114"/>
                  <a:pt x="9967335" y="5341443"/>
                </a:cubicBezTo>
                <a:cubicBezTo>
                  <a:pt x="10315275" y="4560971"/>
                  <a:pt x="10819531" y="3869895"/>
                  <a:pt x="11425547" y="3342687"/>
                </a:cubicBezTo>
                <a:cubicBezTo>
                  <a:pt x="12106387" y="2750430"/>
                  <a:pt x="12897759" y="2369422"/>
                  <a:pt x="13777683" y="2210003"/>
                </a:cubicBezTo>
                <a:close/>
                <a:moveTo>
                  <a:pt x="13578467" y="1768004"/>
                </a:moveTo>
                <a:lnTo>
                  <a:pt x="13580559" y="1780962"/>
                </a:lnTo>
                <a:cubicBezTo>
                  <a:pt x="12680099" y="1926768"/>
                  <a:pt x="11868323" y="2298091"/>
                  <a:pt x="11167731" y="2884458"/>
                </a:cubicBezTo>
                <a:cubicBezTo>
                  <a:pt x="10543923" y="3406429"/>
                  <a:pt x="10022927" y="4096066"/>
                  <a:pt x="9660859" y="4878500"/>
                </a:cubicBezTo>
                <a:cubicBezTo>
                  <a:pt x="9048691" y="6201753"/>
                  <a:pt x="8855887" y="7705761"/>
                  <a:pt x="8669359" y="9160294"/>
                </a:cubicBezTo>
                <a:cubicBezTo>
                  <a:pt x="8645159" y="9349156"/>
                  <a:pt x="8620043" y="9544568"/>
                  <a:pt x="8594537" y="9736054"/>
                </a:cubicBezTo>
                <a:cubicBezTo>
                  <a:pt x="8509123" y="10376870"/>
                  <a:pt x="8409055" y="10943735"/>
                  <a:pt x="8048427" y="11390971"/>
                </a:cubicBezTo>
                <a:cubicBezTo>
                  <a:pt x="7533579" y="12029432"/>
                  <a:pt x="6600023" y="12266465"/>
                  <a:pt x="5697079" y="12495646"/>
                </a:cubicBezTo>
                <a:cubicBezTo>
                  <a:pt x="4879416" y="12703231"/>
                  <a:pt x="4033893" y="12917883"/>
                  <a:pt x="3485297" y="13427945"/>
                </a:cubicBezTo>
                <a:lnTo>
                  <a:pt x="3485035" y="13428075"/>
                </a:lnTo>
                <a:cubicBezTo>
                  <a:pt x="3256781" y="13640241"/>
                  <a:pt x="2962862" y="13992455"/>
                  <a:pt x="2712894" y="14839677"/>
                </a:cubicBezTo>
                <a:cubicBezTo>
                  <a:pt x="2507268" y="15537035"/>
                  <a:pt x="2392683" y="16268948"/>
                  <a:pt x="2372539" y="17014996"/>
                </a:cubicBezTo>
                <a:lnTo>
                  <a:pt x="2359459" y="17014603"/>
                </a:lnTo>
                <a:cubicBezTo>
                  <a:pt x="2379734" y="16267508"/>
                  <a:pt x="2494450" y="15534417"/>
                  <a:pt x="2700467" y="14836012"/>
                </a:cubicBezTo>
                <a:cubicBezTo>
                  <a:pt x="2951351" y="13985780"/>
                  <a:pt x="3246840" y="13631864"/>
                  <a:pt x="3476272" y="13418520"/>
                </a:cubicBezTo>
                <a:cubicBezTo>
                  <a:pt x="4027222" y="12906103"/>
                  <a:pt x="4874445" y="12691058"/>
                  <a:pt x="5693677" y="12483081"/>
                </a:cubicBezTo>
                <a:cubicBezTo>
                  <a:pt x="6594531" y="12254424"/>
                  <a:pt x="7525991" y="12017914"/>
                  <a:pt x="8038093" y="11382856"/>
                </a:cubicBezTo>
                <a:cubicBezTo>
                  <a:pt x="8396629" y="10938238"/>
                  <a:pt x="8496303" y="10373205"/>
                  <a:pt x="8581457" y="9734353"/>
                </a:cubicBezTo>
                <a:cubicBezTo>
                  <a:pt x="8606963" y="9542738"/>
                  <a:pt x="8632079" y="9347454"/>
                  <a:pt x="8656279" y="9158593"/>
                </a:cubicBezTo>
                <a:cubicBezTo>
                  <a:pt x="8842935" y="7703145"/>
                  <a:pt x="9035873" y="6198090"/>
                  <a:pt x="9648955" y="4873003"/>
                </a:cubicBezTo>
                <a:cubicBezTo>
                  <a:pt x="10011809" y="4088868"/>
                  <a:pt x="10534113" y="3397660"/>
                  <a:pt x="11159359" y="2874380"/>
                </a:cubicBezTo>
                <a:cubicBezTo>
                  <a:pt x="11861783" y="2286442"/>
                  <a:pt x="12675651" y="1914203"/>
                  <a:pt x="13578467" y="1768004"/>
                </a:cubicBezTo>
                <a:close/>
                <a:moveTo>
                  <a:pt x="13378989" y="1325999"/>
                </a:moveTo>
                <a:lnTo>
                  <a:pt x="13380819" y="1338957"/>
                </a:lnTo>
                <a:cubicBezTo>
                  <a:pt x="12457599" y="1471675"/>
                  <a:pt x="11623325" y="1834097"/>
                  <a:pt x="10901151" y="2416145"/>
                </a:cubicBezTo>
                <a:cubicBezTo>
                  <a:pt x="10258245" y="2934322"/>
                  <a:pt x="9719199" y="3623827"/>
                  <a:pt x="9342219" y="4410057"/>
                </a:cubicBezTo>
                <a:cubicBezTo>
                  <a:pt x="8704807" y="5739593"/>
                  <a:pt x="8495519" y="7259045"/>
                  <a:pt x="8293031" y="8728628"/>
                </a:cubicBezTo>
                <a:cubicBezTo>
                  <a:pt x="8266739" y="8919591"/>
                  <a:pt x="8239663" y="9116966"/>
                  <a:pt x="8211933" y="9310415"/>
                </a:cubicBezTo>
                <a:cubicBezTo>
                  <a:pt x="8119323" y="9957906"/>
                  <a:pt x="8012323" y="10530138"/>
                  <a:pt x="7639531" y="10976981"/>
                </a:cubicBezTo>
                <a:cubicBezTo>
                  <a:pt x="7107285" y="11614787"/>
                  <a:pt x="6149271" y="11839386"/>
                  <a:pt x="5222910" y="12056395"/>
                </a:cubicBezTo>
                <a:cubicBezTo>
                  <a:pt x="4383927" y="12252985"/>
                  <a:pt x="3516298" y="12456381"/>
                  <a:pt x="2950435" y="12963694"/>
                </a:cubicBezTo>
                <a:lnTo>
                  <a:pt x="2950697" y="12963955"/>
                </a:lnTo>
                <a:cubicBezTo>
                  <a:pt x="2715248" y="13175074"/>
                  <a:pt x="2411388" y="13526764"/>
                  <a:pt x="2148732" y="14380399"/>
                </a:cubicBezTo>
                <a:cubicBezTo>
                  <a:pt x="1932512" y="15083125"/>
                  <a:pt x="1809555" y="15822236"/>
                  <a:pt x="1783001" y="16577185"/>
                </a:cubicBezTo>
                <a:lnTo>
                  <a:pt x="1769921" y="16576661"/>
                </a:lnTo>
                <a:cubicBezTo>
                  <a:pt x="1796474" y="15820534"/>
                  <a:pt x="1919693" y="15080246"/>
                  <a:pt x="2136306" y="14376474"/>
                </a:cubicBezTo>
                <a:cubicBezTo>
                  <a:pt x="2399878" y="13519695"/>
                  <a:pt x="2705307" y="13166305"/>
                  <a:pt x="2941933" y="12954139"/>
                </a:cubicBezTo>
                <a:cubicBezTo>
                  <a:pt x="3510280" y="12444470"/>
                  <a:pt x="4379610" y="12240812"/>
                  <a:pt x="5220162" y="12043830"/>
                </a:cubicBezTo>
                <a:cubicBezTo>
                  <a:pt x="6144431" y="11827214"/>
                  <a:pt x="7100223" y="11603269"/>
                  <a:pt x="7629719" y="10968735"/>
                </a:cubicBezTo>
                <a:cubicBezTo>
                  <a:pt x="8000291" y="10524509"/>
                  <a:pt x="8106897" y="9954110"/>
                  <a:pt x="8199115" y="9308714"/>
                </a:cubicBezTo>
                <a:cubicBezTo>
                  <a:pt x="8226715" y="9115265"/>
                  <a:pt x="8253921" y="8917889"/>
                  <a:pt x="8280213" y="8727059"/>
                </a:cubicBezTo>
                <a:cubicBezTo>
                  <a:pt x="8482831" y="7256558"/>
                  <a:pt x="8692249" y="5735928"/>
                  <a:pt x="9330577" y="4404560"/>
                </a:cubicBezTo>
                <a:cubicBezTo>
                  <a:pt x="9708341" y="3616628"/>
                  <a:pt x="10248565" y="2925552"/>
                  <a:pt x="10893041" y="2406067"/>
                </a:cubicBezTo>
                <a:cubicBezTo>
                  <a:pt x="11616915" y="1822448"/>
                  <a:pt x="12453413" y="1459110"/>
                  <a:pt x="13378989" y="1325999"/>
                </a:cubicBezTo>
                <a:close/>
                <a:moveTo>
                  <a:pt x="13179903" y="884004"/>
                </a:moveTo>
                <a:lnTo>
                  <a:pt x="13181473" y="896961"/>
                </a:lnTo>
                <a:cubicBezTo>
                  <a:pt x="12235231" y="1016590"/>
                  <a:pt x="11378459" y="1370113"/>
                  <a:pt x="10634833" y="1947972"/>
                </a:cubicBezTo>
                <a:cubicBezTo>
                  <a:pt x="9972699" y="2462353"/>
                  <a:pt x="9415731" y="3151858"/>
                  <a:pt x="9023839" y="3941752"/>
                </a:cubicBezTo>
                <a:cubicBezTo>
                  <a:pt x="8361311" y="5277705"/>
                  <a:pt x="8135411" y="6812728"/>
                  <a:pt x="7916967" y="8297366"/>
                </a:cubicBezTo>
                <a:cubicBezTo>
                  <a:pt x="7888583" y="8490161"/>
                  <a:pt x="7859283" y="8689631"/>
                  <a:pt x="7829459" y="8885043"/>
                </a:cubicBezTo>
                <a:cubicBezTo>
                  <a:pt x="7729787" y="9539071"/>
                  <a:pt x="7615987" y="10116801"/>
                  <a:pt x="7230895" y="10563120"/>
                </a:cubicBezTo>
                <a:cubicBezTo>
                  <a:pt x="6681123" y="11200402"/>
                  <a:pt x="5698779" y="11412306"/>
                  <a:pt x="4748873" y="11617274"/>
                </a:cubicBezTo>
                <a:cubicBezTo>
                  <a:pt x="3888438" y="11802869"/>
                  <a:pt x="2998833" y="11994747"/>
                  <a:pt x="2415705" y="12499442"/>
                </a:cubicBezTo>
                <a:lnTo>
                  <a:pt x="2415967" y="12499573"/>
                </a:lnTo>
                <a:cubicBezTo>
                  <a:pt x="2173454" y="12709513"/>
                  <a:pt x="1859653" y="13060811"/>
                  <a:pt x="1584309" y="13920729"/>
                </a:cubicBezTo>
                <a:cubicBezTo>
                  <a:pt x="1357624" y="14628559"/>
                  <a:pt x="1226034" y="15374869"/>
                  <a:pt x="1193071" y="16138848"/>
                </a:cubicBezTo>
                <a:lnTo>
                  <a:pt x="1179991" y="16138324"/>
                </a:lnTo>
                <a:cubicBezTo>
                  <a:pt x="1212954" y="15373168"/>
                  <a:pt x="1344674" y="14625678"/>
                  <a:pt x="1571752" y="13916672"/>
                </a:cubicBezTo>
                <a:cubicBezTo>
                  <a:pt x="1848143" y="13053612"/>
                  <a:pt x="2163513" y="12700613"/>
                  <a:pt x="2407334" y="12489626"/>
                </a:cubicBezTo>
                <a:cubicBezTo>
                  <a:pt x="2992947" y="11982837"/>
                  <a:pt x="3884252" y="11790566"/>
                  <a:pt x="4746257" y="11604577"/>
                </a:cubicBezTo>
                <a:cubicBezTo>
                  <a:pt x="5694069" y="11400003"/>
                  <a:pt x="6674191" y="11188623"/>
                  <a:pt x="7221087" y="10554613"/>
                </a:cubicBezTo>
                <a:cubicBezTo>
                  <a:pt x="7603821" y="10110911"/>
                  <a:pt x="7717229" y="9535014"/>
                  <a:pt x="7816641" y="8883080"/>
                </a:cubicBezTo>
                <a:cubicBezTo>
                  <a:pt x="7846463" y="8687668"/>
                  <a:pt x="7875763" y="8488328"/>
                  <a:pt x="7904149" y="8295534"/>
                </a:cubicBezTo>
                <a:cubicBezTo>
                  <a:pt x="8122723" y="6809849"/>
                  <a:pt x="8348755" y="5273775"/>
                  <a:pt x="9012327" y="3935993"/>
                </a:cubicBezTo>
                <a:cubicBezTo>
                  <a:pt x="9405005" y="3144267"/>
                  <a:pt x="9963411" y="2453191"/>
                  <a:pt x="10626983" y="1937632"/>
                </a:cubicBezTo>
                <a:cubicBezTo>
                  <a:pt x="11372441" y="1358463"/>
                  <a:pt x="12231439" y="1003894"/>
                  <a:pt x="13179903" y="884004"/>
                </a:cubicBezTo>
                <a:close/>
                <a:moveTo>
                  <a:pt x="12980687" y="442133"/>
                </a:moveTo>
                <a:lnTo>
                  <a:pt x="12982127" y="455091"/>
                </a:lnTo>
                <a:cubicBezTo>
                  <a:pt x="12013123" y="561632"/>
                  <a:pt x="11133853" y="906384"/>
                  <a:pt x="10368643" y="1479925"/>
                </a:cubicBezTo>
                <a:cubicBezTo>
                  <a:pt x="9687411" y="1990509"/>
                  <a:pt x="9112263" y="2679884"/>
                  <a:pt x="8705591" y="3473574"/>
                </a:cubicBezTo>
                <a:cubicBezTo>
                  <a:pt x="8017687" y="4815806"/>
                  <a:pt x="7775307" y="6366408"/>
                  <a:pt x="7540903" y="7865964"/>
                </a:cubicBezTo>
                <a:cubicBezTo>
                  <a:pt x="7510427" y="8060723"/>
                  <a:pt x="7478903" y="8262156"/>
                  <a:pt x="7446987" y="8459533"/>
                </a:cubicBezTo>
                <a:cubicBezTo>
                  <a:pt x="7340119" y="9120112"/>
                  <a:pt x="7219385" y="9703202"/>
                  <a:pt x="6822131" y="10149130"/>
                </a:cubicBezTo>
                <a:cubicBezTo>
                  <a:pt x="6254961" y="10785758"/>
                  <a:pt x="5248286" y="10985227"/>
                  <a:pt x="4274836" y="11178023"/>
                </a:cubicBezTo>
                <a:cubicBezTo>
                  <a:pt x="3393080" y="11352623"/>
                  <a:pt x="2481369" y="11533245"/>
                  <a:pt x="1880975" y="12035192"/>
                </a:cubicBezTo>
                <a:lnTo>
                  <a:pt x="1881105" y="12035323"/>
                </a:lnTo>
                <a:cubicBezTo>
                  <a:pt x="1631268" y="12244216"/>
                  <a:pt x="1307657" y="12594989"/>
                  <a:pt x="1019624" y="13461321"/>
                </a:cubicBezTo>
                <a:cubicBezTo>
                  <a:pt x="782475" y="14174517"/>
                  <a:pt x="642252" y="14928026"/>
                  <a:pt x="603010" y="15700905"/>
                </a:cubicBezTo>
                <a:lnTo>
                  <a:pt x="589930" y="15700252"/>
                </a:lnTo>
                <a:cubicBezTo>
                  <a:pt x="629302" y="14926194"/>
                  <a:pt x="769656" y="14171507"/>
                  <a:pt x="1007198" y="13457134"/>
                </a:cubicBezTo>
                <a:cubicBezTo>
                  <a:pt x="1111580" y="13143138"/>
                  <a:pt x="1216878" y="12896812"/>
                  <a:pt x="1338396" y="12681767"/>
                </a:cubicBezTo>
                <a:cubicBezTo>
                  <a:pt x="1489737" y="12414105"/>
                  <a:pt x="1664493" y="12199322"/>
                  <a:pt x="1872734" y="12025245"/>
                </a:cubicBezTo>
                <a:cubicBezTo>
                  <a:pt x="2475745" y="11521204"/>
                  <a:pt x="3389156" y="11340320"/>
                  <a:pt x="4272481" y="11165326"/>
                </a:cubicBezTo>
                <a:cubicBezTo>
                  <a:pt x="5243969" y="10972924"/>
                  <a:pt x="6248419" y="10773978"/>
                  <a:pt x="6812583" y="10140624"/>
                </a:cubicBezTo>
                <a:cubicBezTo>
                  <a:pt x="7207613" y="9697313"/>
                  <a:pt x="7327823" y="9116054"/>
                  <a:pt x="7434299" y="8457570"/>
                </a:cubicBezTo>
                <a:cubicBezTo>
                  <a:pt x="7466215" y="8260193"/>
                  <a:pt x="7497607" y="8058760"/>
                  <a:pt x="7528085" y="7864003"/>
                </a:cubicBezTo>
                <a:cubicBezTo>
                  <a:pt x="7762619" y="6363399"/>
                  <a:pt x="8005131" y="4811750"/>
                  <a:pt x="8693951" y="3467684"/>
                </a:cubicBezTo>
                <a:cubicBezTo>
                  <a:pt x="9101667" y="2672161"/>
                  <a:pt x="9677995" y="1981217"/>
                  <a:pt x="10360795" y="1469454"/>
                </a:cubicBezTo>
                <a:cubicBezTo>
                  <a:pt x="11127835" y="894474"/>
                  <a:pt x="12009331" y="548936"/>
                  <a:pt x="12980687" y="442133"/>
                </a:cubicBezTo>
                <a:close/>
                <a:moveTo>
                  <a:pt x="12781211" y="0"/>
                </a:moveTo>
                <a:lnTo>
                  <a:pt x="12782387" y="13089"/>
                </a:lnTo>
                <a:cubicBezTo>
                  <a:pt x="11790495" y="106410"/>
                  <a:pt x="10888725" y="442393"/>
                  <a:pt x="10101933" y="1011484"/>
                </a:cubicBezTo>
                <a:cubicBezTo>
                  <a:pt x="9401473" y="1518273"/>
                  <a:pt x="8808403" y="2207516"/>
                  <a:pt x="8386819" y="3005002"/>
                </a:cubicBezTo>
                <a:cubicBezTo>
                  <a:pt x="7673803" y="4353648"/>
                  <a:pt x="7414807" y="5919826"/>
                  <a:pt x="7164447" y="7434433"/>
                </a:cubicBezTo>
                <a:cubicBezTo>
                  <a:pt x="7131877" y="7631155"/>
                  <a:pt x="7098259" y="7834552"/>
                  <a:pt x="7064251" y="8033890"/>
                </a:cubicBezTo>
                <a:cubicBezTo>
                  <a:pt x="6950319" y="8701145"/>
                  <a:pt x="6822655" y="9289605"/>
                  <a:pt x="6413235" y="9735139"/>
                </a:cubicBezTo>
                <a:cubicBezTo>
                  <a:pt x="5828667" y="10371243"/>
                  <a:pt x="4797663" y="10558016"/>
                  <a:pt x="3800668" y="10738769"/>
                </a:cubicBezTo>
                <a:cubicBezTo>
                  <a:pt x="2897591" y="10902507"/>
                  <a:pt x="1963774" y="11071742"/>
                  <a:pt x="1346114" y="11570940"/>
                </a:cubicBezTo>
                <a:lnTo>
                  <a:pt x="1346244" y="11570809"/>
                </a:lnTo>
                <a:cubicBezTo>
                  <a:pt x="1089343" y="11778394"/>
                  <a:pt x="755791" y="12128774"/>
                  <a:pt x="455070" y="13001520"/>
                </a:cubicBezTo>
                <a:cubicBezTo>
                  <a:pt x="207457" y="13719951"/>
                  <a:pt x="58731" y="14480658"/>
                  <a:pt x="13080" y="15262569"/>
                </a:cubicBezTo>
                <a:lnTo>
                  <a:pt x="0" y="15261784"/>
                </a:lnTo>
                <a:cubicBezTo>
                  <a:pt x="45782" y="14478695"/>
                  <a:pt x="194638" y="13716810"/>
                  <a:pt x="442644" y="12997201"/>
                </a:cubicBezTo>
                <a:cubicBezTo>
                  <a:pt x="551604" y="12680981"/>
                  <a:pt x="660957" y="12433215"/>
                  <a:pt x="786792" y="12217253"/>
                </a:cubicBezTo>
                <a:cubicBezTo>
                  <a:pt x="943496" y="11948546"/>
                  <a:pt x="1123745" y="11733762"/>
                  <a:pt x="1338004" y="11560600"/>
                </a:cubicBezTo>
                <a:cubicBezTo>
                  <a:pt x="1958281" y="11059309"/>
                  <a:pt x="2893797" y="10889812"/>
                  <a:pt x="3798444" y="10725811"/>
                </a:cubicBezTo>
                <a:cubicBezTo>
                  <a:pt x="4793347" y="10545583"/>
                  <a:pt x="5822127" y="10359071"/>
                  <a:pt x="6403687" y="9726238"/>
                </a:cubicBezTo>
                <a:cubicBezTo>
                  <a:pt x="6810751" y="9283323"/>
                  <a:pt x="6937895" y="8696695"/>
                  <a:pt x="7051431" y="8031666"/>
                </a:cubicBezTo>
                <a:cubicBezTo>
                  <a:pt x="7085441" y="7832457"/>
                  <a:pt x="7119059" y="7629061"/>
                  <a:pt x="7151627" y="7432340"/>
                </a:cubicBezTo>
                <a:cubicBezTo>
                  <a:pt x="7402251" y="5916684"/>
                  <a:pt x="7661245" y="4349459"/>
                  <a:pt x="8375307" y="2998981"/>
                </a:cubicBezTo>
                <a:cubicBezTo>
                  <a:pt x="8797939" y="2199795"/>
                  <a:pt x="9392315" y="1508980"/>
                  <a:pt x="10094347" y="1001013"/>
                </a:cubicBezTo>
                <a:cubicBezTo>
                  <a:pt x="10882971" y="430352"/>
                  <a:pt x="11786963" y="93583"/>
                  <a:pt x="12781211" y="0"/>
                </a:cubicBezTo>
                <a:close/>
              </a:path>
            </a:pathLst>
          </a:custGeom>
          <a:solidFill>
            <a:schemeClr val="bg1"/>
          </a:solidFill>
          <a:ln w="13075" cap="flat">
            <a:noFill/>
            <a:prstDash val="solid"/>
            <a:miter/>
          </a:ln>
        </p:spPr>
        <p:txBody>
          <a:bodyPr rtlCol="0" anchor="ctr"/>
          <a:lstStyle/>
          <a:p>
            <a:endParaRPr lang="es-SV" sz="900" dirty="0">
              <a:solidFill>
                <a:schemeClr val="bg1"/>
              </a:solidFill>
              <a:latin typeface="Hanken Grotesk Light" pitchFamily="2" charset="77"/>
            </a:endParaRPr>
          </a:p>
        </p:txBody>
      </p:sp>
    </p:spTree>
    <p:extLst>
      <p:ext uri="{BB962C8B-B14F-4D97-AF65-F5344CB8AC3E}">
        <p14:creationId xmlns:p14="http://schemas.microsoft.com/office/powerpoint/2010/main" val="1711163085"/>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TotalTime>
  <Words>159</Words>
  <Application>Microsoft Office PowerPoint</Application>
  <PresentationFormat>Широкоэкранный</PresentationFormat>
  <Paragraphs>16</Paragraphs>
  <Slides>8</Slides>
  <Notes>0</Notes>
  <HiddenSlides>0</HiddenSlides>
  <MMClips>1</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8</vt:i4>
      </vt:variant>
    </vt:vector>
  </HeadingPairs>
  <TitlesOfParts>
    <vt:vector size="17" baseType="lpstr">
      <vt:lpstr>Arial</vt:lpstr>
      <vt:lpstr>Calibri</vt:lpstr>
      <vt:lpstr>Calibri Light</vt:lpstr>
      <vt:lpstr>Consolas</vt:lpstr>
      <vt:lpstr>Hanken Grotesk Light</vt:lpstr>
      <vt:lpstr>Mulish</vt:lpstr>
      <vt:lpstr>Sans Serif Collection</vt:lpstr>
      <vt:lpstr>Times New Roman</vt:lpstr>
      <vt:lpstr>Тема Office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Roman</dc:creator>
  <cp:lastModifiedBy>Roman</cp:lastModifiedBy>
  <cp:revision>9</cp:revision>
  <dcterms:created xsi:type="dcterms:W3CDTF">2024-01-03T17:01:34Z</dcterms:created>
  <dcterms:modified xsi:type="dcterms:W3CDTF">2024-01-03T20:37:07Z</dcterms:modified>
</cp:coreProperties>
</file>

<file path=docProps/thumbnail.jpeg>
</file>